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300" r:id="rId3"/>
    <p:sldId id="301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7" r:id="rId26"/>
    <p:sldId id="279" r:id="rId27"/>
    <p:sldId id="277" r:id="rId28"/>
    <p:sldId id="282" r:id="rId29"/>
    <p:sldId id="280" r:id="rId30"/>
    <p:sldId id="281" r:id="rId31"/>
    <p:sldId id="284" r:id="rId32"/>
    <p:sldId id="285" r:id="rId33"/>
    <p:sldId id="286" r:id="rId34"/>
    <p:sldId id="288" r:id="rId35"/>
    <p:sldId id="289" r:id="rId36"/>
    <p:sldId id="290" r:id="rId37"/>
    <p:sldId id="291" r:id="rId38"/>
    <p:sldId id="293" r:id="rId39"/>
    <p:sldId id="294" r:id="rId40"/>
    <p:sldId id="292" r:id="rId41"/>
    <p:sldId id="295" r:id="rId42"/>
    <p:sldId id="296" r:id="rId43"/>
    <p:sldId id="297" r:id="rId44"/>
    <p:sldId id="298" r:id="rId45"/>
    <p:sldId id="299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985ECA-934D-4691-99B5-0D45F82D746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D23540B-DF13-4FEF-9B48-F9404AE2DEEA}">
      <dgm:prSet/>
      <dgm:spPr/>
      <dgm:t>
        <a:bodyPr/>
        <a:lstStyle/>
        <a:p>
          <a:r>
            <a:rPr lang="en-US"/>
            <a:t>Partitioning Scheme</a:t>
          </a:r>
        </a:p>
      </dgm:t>
    </dgm:pt>
    <dgm:pt modelId="{BBA80F7C-13EF-45EF-B16D-91399D16F7E0}" type="parTrans" cxnId="{BBD3FE99-1B0E-4589-8EB4-224F6B26B759}">
      <dgm:prSet/>
      <dgm:spPr/>
      <dgm:t>
        <a:bodyPr/>
        <a:lstStyle/>
        <a:p>
          <a:endParaRPr lang="en-US"/>
        </a:p>
      </dgm:t>
    </dgm:pt>
    <dgm:pt modelId="{BB7D6D8B-F5EC-4BB1-A639-723A8E4075D0}" type="sibTrans" cxnId="{BBD3FE99-1B0E-4589-8EB4-224F6B26B75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B19F683-8055-43A1-846A-3950092406F4}">
      <dgm:prSet/>
      <dgm:spPr/>
      <dgm:t>
        <a:bodyPr/>
        <a:lstStyle/>
        <a:p>
          <a:r>
            <a:rPr lang="en-US"/>
            <a:t>Partitioning style</a:t>
          </a:r>
        </a:p>
      </dgm:t>
    </dgm:pt>
    <dgm:pt modelId="{75B63355-3176-4B31-89A4-D9D74CEBB91C}" type="parTrans" cxnId="{7EA5FAB1-B24D-4659-A7A5-47B5393C0984}">
      <dgm:prSet/>
      <dgm:spPr/>
      <dgm:t>
        <a:bodyPr/>
        <a:lstStyle/>
        <a:p>
          <a:endParaRPr lang="en-US"/>
        </a:p>
      </dgm:t>
    </dgm:pt>
    <dgm:pt modelId="{CEC472D9-E89B-4B8D-AC5A-23A6F9E605BA}" type="sibTrans" cxnId="{7EA5FAB1-B24D-4659-A7A5-47B5393C098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FCBCF13-4F41-401F-B83D-DE5926597D77}">
      <dgm:prSet/>
      <dgm:spPr/>
      <dgm:t>
        <a:bodyPr/>
        <a:lstStyle/>
        <a:p>
          <a:r>
            <a:rPr lang="en-US"/>
            <a:t>Partitioning system</a:t>
          </a:r>
        </a:p>
      </dgm:t>
    </dgm:pt>
    <dgm:pt modelId="{FEEB72BF-0686-493A-BA95-315908949B23}" type="parTrans" cxnId="{95F48A38-4C00-4596-A333-86760593ABEC}">
      <dgm:prSet/>
      <dgm:spPr/>
      <dgm:t>
        <a:bodyPr/>
        <a:lstStyle/>
        <a:p>
          <a:endParaRPr lang="en-US"/>
        </a:p>
      </dgm:t>
    </dgm:pt>
    <dgm:pt modelId="{DEC6C4C1-C664-4620-8ED0-5CBFCA135A99}" type="sibTrans" cxnId="{95F48A38-4C00-4596-A333-86760593ABE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0EE1E4F-C399-4FA9-9E96-2BED1BC02AE8}" type="pres">
      <dgm:prSet presAssocID="{84985ECA-934D-4691-99B5-0D45F82D7460}" presName="Name0" presStyleCnt="0">
        <dgm:presLayoutVars>
          <dgm:animLvl val="lvl"/>
          <dgm:resizeHandles val="exact"/>
        </dgm:presLayoutVars>
      </dgm:prSet>
      <dgm:spPr/>
    </dgm:pt>
    <dgm:pt modelId="{801971D6-9AF8-4E3D-88C4-46745E1732CC}" type="pres">
      <dgm:prSet presAssocID="{FD23540B-DF13-4FEF-9B48-F9404AE2DEEA}" presName="compositeNode" presStyleCnt="0">
        <dgm:presLayoutVars>
          <dgm:bulletEnabled val="1"/>
        </dgm:presLayoutVars>
      </dgm:prSet>
      <dgm:spPr/>
    </dgm:pt>
    <dgm:pt modelId="{7CC4E020-461B-4792-AB5F-7E50E6E003E9}" type="pres">
      <dgm:prSet presAssocID="{FD23540B-DF13-4FEF-9B48-F9404AE2DEEA}" presName="bgRect" presStyleLbl="bgAccFollowNode1" presStyleIdx="0" presStyleCnt="3"/>
      <dgm:spPr/>
    </dgm:pt>
    <dgm:pt modelId="{D78AAD50-88B7-4045-A8FC-47FFDDF2722B}" type="pres">
      <dgm:prSet presAssocID="{BB7D6D8B-F5EC-4BB1-A639-723A8E4075D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41C6FB14-FFE4-425A-BED8-FF2CE6D1845D}" type="pres">
      <dgm:prSet presAssocID="{FD23540B-DF13-4FEF-9B48-F9404AE2DEEA}" presName="bottomLine" presStyleLbl="alignNode1" presStyleIdx="1" presStyleCnt="6">
        <dgm:presLayoutVars/>
      </dgm:prSet>
      <dgm:spPr/>
    </dgm:pt>
    <dgm:pt modelId="{34963707-67C5-4A82-AC41-0D7DA1910CF9}" type="pres">
      <dgm:prSet presAssocID="{FD23540B-DF13-4FEF-9B48-F9404AE2DEEA}" presName="nodeText" presStyleLbl="bgAccFollowNode1" presStyleIdx="0" presStyleCnt="3">
        <dgm:presLayoutVars>
          <dgm:bulletEnabled val="1"/>
        </dgm:presLayoutVars>
      </dgm:prSet>
      <dgm:spPr/>
    </dgm:pt>
    <dgm:pt modelId="{F5C4FD27-4B4A-444D-AE72-04903156F32D}" type="pres">
      <dgm:prSet presAssocID="{BB7D6D8B-F5EC-4BB1-A639-723A8E4075D0}" presName="sibTrans" presStyleCnt="0"/>
      <dgm:spPr/>
    </dgm:pt>
    <dgm:pt modelId="{C2C34EA2-1470-4033-9252-21D55C6C366D}" type="pres">
      <dgm:prSet presAssocID="{BB19F683-8055-43A1-846A-3950092406F4}" presName="compositeNode" presStyleCnt="0">
        <dgm:presLayoutVars>
          <dgm:bulletEnabled val="1"/>
        </dgm:presLayoutVars>
      </dgm:prSet>
      <dgm:spPr/>
    </dgm:pt>
    <dgm:pt modelId="{3627C9C2-506F-4ADC-9751-27900A83932E}" type="pres">
      <dgm:prSet presAssocID="{BB19F683-8055-43A1-846A-3950092406F4}" presName="bgRect" presStyleLbl="bgAccFollowNode1" presStyleIdx="1" presStyleCnt="3"/>
      <dgm:spPr/>
    </dgm:pt>
    <dgm:pt modelId="{A87B14A6-89E9-4FF4-88E6-020DD4A7CF5D}" type="pres">
      <dgm:prSet presAssocID="{CEC472D9-E89B-4B8D-AC5A-23A6F9E605BA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9494D41D-8A5A-4D25-817B-F10861ABCCE1}" type="pres">
      <dgm:prSet presAssocID="{BB19F683-8055-43A1-846A-3950092406F4}" presName="bottomLine" presStyleLbl="alignNode1" presStyleIdx="3" presStyleCnt="6">
        <dgm:presLayoutVars/>
      </dgm:prSet>
      <dgm:spPr/>
    </dgm:pt>
    <dgm:pt modelId="{EC1FA192-A85F-4BAE-B4E8-C378DB47346F}" type="pres">
      <dgm:prSet presAssocID="{BB19F683-8055-43A1-846A-3950092406F4}" presName="nodeText" presStyleLbl="bgAccFollowNode1" presStyleIdx="1" presStyleCnt="3">
        <dgm:presLayoutVars>
          <dgm:bulletEnabled val="1"/>
        </dgm:presLayoutVars>
      </dgm:prSet>
      <dgm:spPr/>
    </dgm:pt>
    <dgm:pt modelId="{4E48B435-8956-4303-A7DB-82172574882E}" type="pres">
      <dgm:prSet presAssocID="{CEC472D9-E89B-4B8D-AC5A-23A6F9E605BA}" presName="sibTrans" presStyleCnt="0"/>
      <dgm:spPr/>
    </dgm:pt>
    <dgm:pt modelId="{5FD854C2-1A32-40C0-9970-2BB93127EF5C}" type="pres">
      <dgm:prSet presAssocID="{3FCBCF13-4F41-401F-B83D-DE5926597D77}" presName="compositeNode" presStyleCnt="0">
        <dgm:presLayoutVars>
          <dgm:bulletEnabled val="1"/>
        </dgm:presLayoutVars>
      </dgm:prSet>
      <dgm:spPr/>
    </dgm:pt>
    <dgm:pt modelId="{46971664-6E96-4C42-B456-5F2DE8A3FC2A}" type="pres">
      <dgm:prSet presAssocID="{3FCBCF13-4F41-401F-B83D-DE5926597D77}" presName="bgRect" presStyleLbl="bgAccFollowNode1" presStyleIdx="2" presStyleCnt="3"/>
      <dgm:spPr/>
    </dgm:pt>
    <dgm:pt modelId="{5D7E19F8-D598-4470-B64D-8472C2CA8853}" type="pres">
      <dgm:prSet presAssocID="{DEC6C4C1-C664-4620-8ED0-5CBFCA135A9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73FFDF0-C642-4A93-A2A8-E23FC0C99EC0}" type="pres">
      <dgm:prSet presAssocID="{3FCBCF13-4F41-401F-B83D-DE5926597D77}" presName="bottomLine" presStyleLbl="alignNode1" presStyleIdx="5" presStyleCnt="6">
        <dgm:presLayoutVars/>
      </dgm:prSet>
      <dgm:spPr/>
    </dgm:pt>
    <dgm:pt modelId="{41BD83A3-194D-4A98-B55C-C94AE2D1E0E9}" type="pres">
      <dgm:prSet presAssocID="{3FCBCF13-4F41-401F-B83D-DE5926597D77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93CBE03-1329-41C1-97FD-3CC581BEB90D}" type="presOf" srcId="{84985ECA-934D-4691-99B5-0D45F82D7460}" destId="{B0EE1E4F-C399-4FA9-9E96-2BED1BC02AE8}" srcOrd="0" destOrd="0" presId="urn:microsoft.com/office/officeart/2016/7/layout/BasicLinearProcessNumbered"/>
    <dgm:cxn modelId="{95F48A38-4C00-4596-A333-86760593ABEC}" srcId="{84985ECA-934D-4691-99B5-0D45F82D7460}" destId="{3FCBCF13-4F41-401F-B83D-DE5926597D77}" srcOrd="2" destOrd="0" parTransId="{FEEB72BF-0686-493A-BA95-315908949B23}" sibTransId="{DEC6C4C1-C664-4620-8ED0-5CBFCA135A99}"/>
    <dgm:cxn modelId="{9BB3A445-8D6F-4037-BB15-29AC77EB24F0}" type="presOf" srcId="{FD23540B-DF13-4FEF-9B48-F9404AE2DEEA}" destId="{34963707-67C5-4A82-AC41-0D7DA1910CF9}" srcOrd="1" destOrd="0" presId="urn:microsoft.com/office/officeart/2016/7/layout/BasicLinearProcessNumbered"/>
    <dgm:cxn modelId="{3B0E6750-8604-401D-A83A-87E99737A415}" type="presOf" srcId="{CEC472D9-E89B-4B8D-AC5A-23A6F9E605BA}" destId="{A87B14A6-89E9-4FF4-88E6-020DD4A7CF5D}" srcOrd="0" destOrd="0" presId="urn:microsoft.com/office/officeart/2016/7/layout/BasicLinearProcessNumbered"/>
    <dgm:cxn modelId="{FB3F9491-3475-418F-AD0C-B2AA755EDB87}" type="presOf" srcId="{BB19F683-8055-43A1-846A-3950092406F4}" destId="{EC1FA192-A85F-4BAE-B4E8-C378DB47346F}" srcOrd="1" destOrd="0" presId="urn:microsoft.com/office/officeart/2016/7/layout/BasicLinearProcessNumbered"/>
    <dgm:cxn modelId="{BBD3FE99-1B0E-4589-8EB4-224F6B26B759}" srcId="{84985ECA-934D-4691-99B5-0D45F82D7460}" destId="{FD23540B-DF13-4FEF-9B48-F9404AE2DEEA}" srcOrd="0" destOrd="0" parTransId="{BBA80F7C-13EF-45EF-B16D-91399D16F7E0}" sibTransId="{BB7D6D8B-F5EC-4BB1-A639-723A8E4075D0}"/>
    <dgm:cxn modelId="{7EA5FAB1-B24D-4659-A7A5-47B5393C0984}" srcId="{84985ECA-934D-4691-99B5-0D45F82D7460}" destId="{BB19F683-8055-43A1-846A-3950092406F4}" srcOrd="1" destOrd="0" parTransId="{75B63355-3176-4B31-89A4-D9D74CEBB91C}" sibTransId="{CEC472D9-E89B-4B8D-AC5A-23A6F9E605BA}"/>
    <dgm:cxn modelId="{C288ECB2-4372-4878-9B83-EAEFFDD7990C}" type="presOf" srcId="{BB19F683-8055-43A1-846A-3950092406F4}" destId="{3627C9C2-506F-4ADC-9751-27900A83932E}" srcOrd="0" destOrd="0" presId="urn:microsoft.com/office/officeart/2016/7/layout/BasicLinearProcessNumbered"/>
    <dgm:cxn modelId="{D65D51D0-7975-4072-A7FD-F7AE53799F4C}" type="presOf" srcId="{FD23540B-DF13-4FEF-9B48-F9404AE2DEEA}" destId="{7CC4E020-461B-4792-AB5F-7E50E6E003E9}" srcOrd="0" destOrd="0" presId="urn:microsoft.com/office/officeart/2016/7/layout/BasicLinearProcessNumbered"/>
    <dgm:cxn modelId="{5F56DED2-DD6B-43EB-ABCB-7BB44ADB6980}" type="presOf" srcId="{DEC6C4C1-C664-4620-8ED0-5CBFCA135A99}" destId="{5D7E19F8-D598-4470-B64D-8472C2CA8853}" srcOrd="0" destOrd="0" presId="urn:microsoft.com/office/officeart/2016/7/layout/BasicLinearProcessNumbered"/>
    <dgm:cxn modelId="{8E4EEBF7-2825-4D24-8190-0A1D65F862D7}" type="presOf" srcId="{3FCBCF13-4F41-401F-B83D-DE5926597D77}" destId="{46971664-6E96-4C42-B456-5F2DE8A3FC2A}" srcOrd="0" destOrd="0" presId="urn:microsoft.com/office/officeart/2016/7/layout/BasicLinearProcessNumbered"/>
    <dgm:cxn modelId="{40F519F8-2D44-4C97-A8B5-1D8923F09586}" type="presOf" srcId="{3FCBCF13-4F41-401F-B83D-DE5926597D77}" destId="{41BD83A3-194D-4A98-B55C-C94AE2D1E0E9}" srcOrd="1" destOrd="0" presId="urn:microsoft.com/office/officeart/2016/7/layout/BasicLinearProcessNumbered"/>
    <dgm:cxn modelId="{D336F8FD-208A-4ACC-98C4-6F41278D7823}" type="presOf" srcId="{BB7D6D8B-F5EC-4BB1-A639-723A8E4075D0}" destId="{D78AAD50-88B7-4045-A8FC-47FFDDF2722B}" srcOrd="0" destOrd="0" presId="urn:microsoft.com/office/officeart/2016/7/layout/BasicLinearProcessNumbered"/>
    <dgm:cxn modelId="{6CB6495F-FFFA-4358-8712-484A2D3B0A33}" type="presParOf" srcId="{B0EE1E4F-C399-4FA9-9E96-2BED1BC02AE8}" destId="{801971D6-9AF8-4E3D-88C4-46745E1732CC}" srcOrd="0" destOrd="0" presId="urn:microsoft.com/office/officeart/2016/7/layout/BasicLinearProcessNumbered"/>
    <dgm:cxn modelId="{B5FC6F25-5817-418F-82A6-57AE9A14B8B3}" type="presParOf" srcId="{801971D6-9AF8-4E3D-88C4-46745E1732CC}" destId="{7CC4E020-461B-4792-AB5F-7E50E6E003E9}" srcOrd="0" destOrd="0" presId="urn:microsoft.com/office/officeart/2016/7/layout/BasicLinearProcessNumbered"/>
    <dgm:cxn modelId="{85C3C793-E612-4C6A-AA1F-3756A7DFF6C5}" type="presParOf" srcId="{801971D6-9AF8-4E3D-88C4-46745E1732CC}" destId="{D78AAD50-88B7-4045-A8FC-47FFDDF2722B}" srcOrd="1" destOrd="0" presId="urn:microsoft.com/office/officeart/2016/7/layout/BasicLinearProcessNumbered"/>
    <dgm:cxn modelId="{0FB31569-BCB4-48AA-9224-5CDC8060F02A}" type="presParOf" srcId="{801971D6-9AF8-4E3D-88C4-46745E1732CC}" destId="{41C6FB14-FFE4-425A-BED8-FF2CE6D1845D}" srcOrd="2" destOrd="0" presId="urn:microsoft.com/office/officeart/2016/7/layout/BasicLinearProcessNumbered"/>
    <dgm:cxn modelId="{621E815D-89BE-4B15-AEFC-C2BA1352A16F}" type="presParOf" srcId="{801971D6-9AF8-4E3D-88C4-46745E1732CC}" destId="{34963707-67C5-4A82-AC41-0D7DA1910CF9}" srcOrd="3" destOrd="0" presId="urn:microsoft.com/office/officeart/2016/7/layout/BasicLinearProcessNumbered"/>
    <dgm:cxn modelId="{78C6346F-1DA0-442D-9EFB-3AE755187D15}" type="presParOf" srcId="{B0EE1E4F-C399-4FA9-9E96-2BED1BC02AE8}" destId="{F5C4FD27-4B4A-444D-AE72-04903156F32D}" srcOrd="1" destOrd="0" presId="urn:microsoft.com/office/officeart/2016/7/layout/BasicLinearProcessNumbered"/>
    <dgm:cxn modelId="{470945ED-5616-457F-A15A-D123E13D2C16}" type="presParOf" srcId="{B0EE1E4F-C399-4FA9-9E96-2BED1BC02AE8}" destId="{C2C34EA2-1470-4033-9252-21D55C6C366D}" srcOrd="2" destOrd="0" presId="urn:microsoft.com/office/officeart/2016/7/layout/BasicLinearProcessNumbered"/>
    <dgm:cxn modelId="{FEF04BBD-7404-48E9-A0BE-AF1D688D970A}" type="presParOf" srcId="{C2C34EA2-1470-4033-9252-21D55C6C366D}" destId="{3627C9C2-506F-4ADC-9751-27900A83932E}" srcOrd="0" destOrd="0" presId="urn:microsoft.com/office/officeart/2016/7/layout/BasicLinearProcessNumbered"/>
    <dgm:cxn modelId="{D64A1278-B8A4-488C-A2A0-C20C23E0ADB2}" type="presParOf" srcId="{C2C34EA2-1470-4033-9252-21D55C6C366D}" destId="{A87B14A6-89E9-4FF4-88E6-020DD4A7CF5D}" srcOrd="1" destOrd="0" presId="urn:microsoft.com/office/officeart/2016/7/layout/BasicLinearProcessNumbered"/>
    <dgm:cxn modelId="{CC7A10B1-69F9-4908-BB80-F5440525534A}" type="presParOf" srcId="{C2C34EA2-1470-4033-9252-21D55C6C366D}" destId="{9494D41D-8A5A-4D25-817B-F10861ABCCE1}" srcOrd="2" destOrd="0" presId="urn:microsoft.com/office/officeart/2016/7/layout/BasicLinearProcessNumbered"/>
    <dgm:cxn modelId="{E7BBC518-874F-4C94-8437-FAD78CC78048}" type="presParOf" srcId="{C2C34EA2-1470-4033-9252-21D55C6C366D}" destId="{EC1FA192-A85F-4BAE-B4E8-C378DB47346F}" srcOrd="3" destOrd="0" presId="urn:microsoft.com/office/officeart/2016/7/layout/BasicLinearProcessNumbered"/>
    <dgm:cxn modelId="{D3B79B95-CF3C-4FE0-A095-443BE9FE7207}" type="presParOf" srcId="{B0EE1E4F-C399-4FA9-9E96-2BED1BC02AE8}" destId="{4E48B435-8956-4303-A7DB-82172574882E}" srcOrd="3" destOrd="0" presId="urn:microsoft.com/office/officeart/2016/7/layout/BasicLinearProcessNumbered"/>
    <dgm:cxn modelId="{6417EB58-9765-47B0-881A-5C31AD2E0BCC}" type="presParOf" srcId="{B0EE1E4F-C399-4FA9-9E96-2BED1BC02AE8}" destId="{5FD854C2-1A32-40C0-9970-2BB93127EF5C}" srcOrd="4" destOrd="0" presId="urn:microsoft.com/office/officeart/2016/7/layout/BasicLinearProcessNumbered"/>
    <dgm:cxn modelId="{9E2C4A2C-0392-4562-AF49-A0FF0EEC72E2}" type="presParOf" srcId="{5FD854C2-1A32-40C0-9970-2BB93127EF5C}" destId="{46971664-6E96-4C42-B456-5F2DE8A3FC2A}" srcOrd="0" destOrd="0" presId="urn:microsoft.com/office/officeart/2016/7/layout/BasicLinearProcessNumbered"/>
    <dgm:cxn modelId="{4FD9C97D-D7D0-49FC-A2F9-CD32F2688A40}" type="presParOf" srcId="{5FD854C2-1A32-40C0-9970-2BB93127EF5C}" destId="{5D7E19F8-D598-4470-B64D-8472C2CA8853}" srcOrd="1" destOrd="0" presId="urn:microsoft.com/office/officeart/2016/7/layout/BasicLinearProcessNumbered"/>
    <dgm:cxn modelId="{9BC73BE6-DF82-414C-97F3-C6F9529599A4}" type="presParOf" srcId="{5FD854C2-1A32-40C0-9970-2BB93127EF5C}" destId="{873FFDF0-C642-4A93-A2A8-E23FC0C99EC0}" srcOrd="2" destOrd="0" presId="urn:microsoft.com/office/officeart/2016/7/layout/BasicLinearProcessNumbered"/>
    <dgm:cxn modelId="{3482998C-A991-47F3-BB2D-0307486373EA}" type="presParOf" srcId="{5FD854C2-1A32-40C0-9970-2BB93127EF5C}" destId="{41BD83A3-194D-4A98-B55C-C94AE2D1E0E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3701E9-F569-4E78-8CBC-94AF13B3F285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9F5BAF-ED0A-41B6-957A-F42F2BDDE018}">
      <dgm:prSet custT="1"/>
      <dgm:spPr/>
      <dgm:t>
        <a:bodyPr/>
        <a:lstStyle/>
        <a:p>
          <a:r>
            <a:rPr lang="en-US" sz="1600" b="1" dirty="0"/>
            <a:t>Basic Disk</a:t>
          </a:r>
          <a:endParaRPr lang="en-US" sz="1600" dirty="0"/>
        </a:p>
      </dgm:t>
    </dgm:pt>
    <dgm:pt modelId="{5B6D764D-5898-43FD-A4E7-5021B1A06BBF}" type="parTrans" cxnId="{6A9930BB-84B6-49B9-9D8B-1A03DA3ACF5B}">
      <dgm:prSet/>
      <dgm:spPr/>
      <dgm:t>
        <a:bodyPr/>
        <a:lstStyle/>
        <a:p>
          <a:endParaRPr lang="en-US"/>
        </a:p>
      </dgm:t>
    </dgm:pt>
    <dgm:pt modelId="{B3159930-88F4-4A67-87A4-7A6A29B40282}" type="sibTrans" cxnId="{6A9930BB-84B6-49B9-9D8B-1A03DA3ACF5B}">
      <dgm:prSet/>
      <dgm:spPr/>
      <dgm:t>
        <a:bodyPr/>
        <a:lstStyle/>
        <a:p>
          <a:endParaRPr lang="en-US"/>
        </a:p>
      </dgm:t>
    </dgm:pt>
    <dgm:pt modelId="{5001AE50-600B-4B50-8A3B-3704DFD8F100}">
      <dgm:prSet/>
      <dgm:spPr/>
      <dgm:t>
        <a:bodyPr/>
        <a:lstStyle/>
        <a:p>
          <a:r>
            <a:rPr lang="en-US" b="1" dirty="0"/>
            <a:t>A traditional type, supports up to 4 primary partitions (on MBR) or 128 partitions (on GPT).</a:t>
          </a:r>
          <a:endParaRPr lang="en-US" dirty="0"/>
        </a:p>
      </dgm:t>
    </dgm:pt>
    <dgm:pt modelId="{097C74B4-8DDF-413B-BAEF-5F02C85AB24E}" type="parTrans" cxnId="{83F5657E-6EF3-4919-9BF1-F5CF23D3D942}">
      <dgm:prSet/>
      <dgm:spPr/>
      <dgm:t>
        <a:bodyPr/>
        <a:lstStyle/>
        <a:p>
          <a:endParaRPr lang="en-US"/>
        </a:p>
      </dgm:t>
    </dgm:pt>
    <dgm:pt modelId="{23918E71-A86E-414C-B871-991C017651DC}" type="sibTrans" cxnId="{83F5657E-6EF3-4919-9BF1-F5CF23D3D942}">
      <dgm:prSet/>
      <dgm:spPr/>
      <dgm:t>
        <a:bodyPr/>
        <a:lstStyle/>
        <a:p>
          <a:endParaRPr lang="en-US"/>
        </a:p>
      </dgm:t>
    </dgm:pt>
    <dgm:pt modelId="{89AA563E-284B-49EF-8633-DA0316031719}">
      <dgm:prSet/>
      <dgm:spPr/>
      <dgm:t>
        <a:bodyPr/>
        <a:lstStyle/>
        <a:p>
          <a:r>
            <a:rPr lang="en-US" b="0" i="0" baseline="0" dirty="0"/>
            <a:t>No fixed limit on the number of volumes but depends on available space.</a:t>
          </a:r>
          <a:endParaRPr lang="en-US" dirty="0"/>
        </a:p>
      </dgm:t>
    </dgm:pt>
    <dgm:pt modelId="{ABD83052-7A4C-46A4-A6F6-2CE18DE7C584}" type="parTrans" cxnId="{4B3C6B60-8A54-4BFF-801C-4BE070F7753D}">
      <dgm:prSet/>
      <dgm:spPr/>
      <dgm:t>
        <a:bodyPr/>
        <a:lstStyle/>
        <a:p>
          <a:endParaRPr lang="en-US"/>
        </a:p>
      </dgm:t>
    </dgm:pt>
    <dgm:pt modelId="{A7C2330A-4185-46FD-985B-D57183BE01DA}" type="sibTrans" cxnId="{4B3C6B60-8A54-4BFF-801C-4BE070F7753D}">
      <dgm:prSet/>
      <dgm:spPr/>
      <dgm:t>
        <a:bodyPr/>
        <a:lstStyle/>
        <a:p>
          <a:endParaRPr lang="en-US"/>
        </a:p>
      </dgm:t>
    </dgm:pt>
    <dgm:pt modelId="{EC9A6AA8-C849-4D77-A8B8-874F63CE372D}">
      <dgm:prSet/>
      <dgm:spPr/>
      <dgm:t>
        <a:bodyPr/>
        <a:lstStyle/>
        <a:p>
          <a:r>
            <a:rPr lang="en-US" b="0" i="0" baseline="0" dirty="0"/>
            <a:t>Compatible only with newer versions of Windows.</a:t>
          </a:r>
          <a:endParaRPr lang="en-US" dirty="0"/>
        </a:p>
      </dgm:t>
    </dgm:pt>
    <dgm:pt modelId="{229C6372-728F-4D3F-827C-E9DB10E72F07}" type="parTrans" cxnId="{0EE8F221-DDB9-4332-8BD7-6F28B299E1AF}">
      <dgm:prSet/>
      <dgm:spPr/>
      <dgm:t>
        <a:bodyPr/>
        <a:lstStyle/>
        <a:p>
          <a:endParaRPr lang="en-US"/>
        </a:p>
      </dgm:t>
    </dgm:pt>
    <dgm:pt modelId="{289E5A17-F480-45A5-BF37-76F084CB21E0}" type="sibTrans" cxnId="{0EE8F221-DDB9-4332-8BD7-6F28B299E1AF}">
      <dgm:prSet/>
      <dgm:spPr/>
      <dgm:t>
        <a:bodyPr/>
        <a:lstStyle/>
        <a:p>
          <a:endParaRPr lang="en-US"/>
        </a:p>
      </dgm:t>
    </dgm:pt>
    <dgm:pt modelId="{D6696D96-6C78-4200-BA76-C7C75D40CDB4}">
      <dgm:prSet/>
      <dgm:spPr/>
      <dgm:t>
        <a:bodyPr/>
        <a:lstStyle/>
        <a:p>
          <a:r>
            <a:rPr lang="en-US" b="0" i="0" baseline="0" dirty="0"/>
            <a:t>Does not provide fault tolerance features.</a:t>
          </a:r>
          <a:endParaRPr lang="en-US" dirty="0"/>
        </a:p>
      </dgm:t>
    </dgm:pt>
    <dgm:pt modelId="{594EE4F3-7AC0-403D-9262-8E9AA0DD39C0}" type="parTrans" cxnId="{B57B8494-E30F-4B7E-93C7-8377E5C4AC67}">
      <dgm:prSet/>
      <dgm:spPr/>
      <dgm:t>
        <a:bodyPr/>
        <a:lstStyle/>
        <a:p>
          <a:endParaRPr lang="en-US"/>
        </a:p>
      </dgm:t>
    </dgm:pt>
    <dgm:pt modelId="{8DBEA42B-C359-4A77-AA8C-68F4292414F3}" type="sibTrans" cxnId="{B57B8494-E30F-4B7E-93C7-8377E5C4AC67}">
      <dgm:prSet/>
      <dgm:spPr/>
      <dgm:t>
        <a:bodyPr/>
        <a:lstStyle/>
        <a:p>
          <a:endParaRPr lang="en-US"/>
        </a:p>
      </dgm:t>
    </dgm:pt>
    <dgm:pt modelId="{B33DFE61-1BFD-499D-9916-A92E94ADD54A}" type="pres">
      <dgm:prSet presAssocID="{593701E9-F569-4E78-8CBC-94AF13B3F28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DCF3B3D-2267-444C-A6F7-37C45A16DE94}" type="pres">
      <dgm:prSet presAssocID="{519F5BAF-ED0A-41B6-957A-F42F2BDDE018}" presName="hierRoot1" presStyleCnt="0">
        <dgm:presLayoutVars>
          <dgm:hierBranch val="init"/>
        </dgm:presLayoutVars>
      </dgm:prSet>
      <dgm:spPr/>
    </dgm:pt>
    <dgm:pt modelId="{B3B1BEFA-9F15-47B6-BF3D-8338E970FF05}" type="pres">
      <dgm:prSet presAssocID="{519F5BAF-ED0A-41B6-957A-F42F2BDDE018}" presName="rootComposite1" presStyleCnt="0"/>
      <dgm:spPr/>
    </dgm:pt>
    <dgm:pt modelId="{2F444B51-66D0-4211-B1E1-2BB240ED4127}" type="pres">
      <dgm:prSet presAssocID="{519F5BAF-ED0A-41B6-957A-F42F2BDDE018}" presName="rootText1" presStyleLbl="node0" presStyleIdx="0" presStyleCnt="1">
        <dgm:presLayoutVars>
          <dgm:chPref val="3"/>
        </dgm:presLayoutVars>
      </dgm:prSet>
      <dgm:spPr/>
    </dgm:pt>
    <dgm:pt modelId="{654B9310-F4A8-46D6-89D0-586C10B4065C}" type="pres">
      <dgm:prSet presAssocID="{519F5BAF-ED0A-41B6-957A-F42F2BDDE018}" presName="rootConnector1" presStyleLbl="node1" presStyleIdx="0" presStyleCnt="0"/>
      <dgm:spPr/>
    </dgm:pt>
    <dgm:pt modelId="{83173550-AF86-432B-B0F4-A0F4DDB0B4BB}" type="pres">
      <dgm:prSet presAssocID="{519F5BAF-ED0A-41B6-957A-F42F2BDDE018}" presName="hierChild2" presStyleCnt="0"/>
      <dgm:spPr/>
    </dgm:pt>
    <dgm:pt modelId="{3E8ABC69-01F1-4083-8EF9-788F96FCF5E4}" type="pres">
      <dgm:prSet presAssocID="{097C74B4-8DDF-413B-BAEF-5F02C85AB24E}" presName="Name64" presStyleLbl="parChTrans1D2" presStyleIdx="0" presStyleCnt="4"/>
      <dgm:spPr/>
    </dgm:pt>
    <dgm:pt modelId="{80364590-B051-4C85-8B23-980514930075}" type="pres">
      <dgm:prSet presAssocID="{5001AE50-600B-4B50-8A3B-3704DFD8F100}" presName="hierRoot2" presStyleCnt="0">
        <dgm:presLayoutVars>
          <dgm:hierBranch val="init"/>
        </dgm:presLayoutVars>
      </dgm:prSet>
      <dgm:spPr/>
    </dgm:pt>
    <dgm:pt modelId="{EA9F4CB9-BD66-4081-922A-CCE21E7C510D}" type="pres">
      <dgm:prSet presAssocID="{5001AE50-600B-4B50-8A3B-3704DFD8F100}" presName="rootComposite" presStyleCnt="0"/>
      <dgm:spPr/>
    </dgm:pt>
    <dgm:pt modelId="{C7ECE1DA-8346-4B79-A72D-5CBF11CE8E7F}" type="pres">
      <dgm:prSet presAssocID="{5001AE50-600B-4B50-8A3B-3704DFD8F100}" presName="rootText" presStyleLbl="node2" presStyleIdx="0" presStyleCnt="4">
        <dgm:presLayoutVars>
          <dgm:chPref val="3"/>
        </dgm:presLayoutVars>
      </dgm:prSet>
      <dgm:spPr/>
    </dgm:pt>
    <dgm:pt modelId="{E425DF39-00D5-428B-A659-A4F82DCB7951}" type="pres">
      <dgm:prSet presAssocID="{5001AE50-600B-4B50-8A3B-3704DFD8F100}" presName="rootConnector" presStyleLbl="node2" presStyleIdx="0" presStyleCnt="4"/>
      <dgm:spPr/>
    </dgm:pt>
    <dgm:pt modelId="{9AB276E3-FA1B-41CE-8325-1FEDBF54C929}" type="pres">
      <dgm:prSet presAssocID="{5001AE50-600B-4B50-8A3B-3704DFD8F100}" presName="hierChild4" presStyleCnt="0"/>
      <dgm:spPr/>
    </dgm:pt>
    <dgm:pt modelId="{08C40D64-18F7-4E24-843B-0676B4028F5C}" type="pres">
      <dgm:prSet presAssocID="{5001AE50-600B-4B50-8A3B-3704DFD8F100}" presName="hierChild5" presStyleCnt="0"/>
      <dgm:spPr/>
    </dgm:pt>
    <dgm:pt modelId="{7D3E517E-00B9-4124-8765-D41A5A44B31A}" type="pres">
      <dgm:prSet presAssocID="{ABD83052-7A4C-46A4-A6F6-2CE18DE7C584}" presName="Name64" presStyleLbl="parChTrans1D2" presStyleIdx="1" presStyleCnt="4"/>
      <dgm:spPr/>
    </dgm:pt>
    <dgm:pt modelId="{A134FE74-8BA3-4E93-8190-9D89D966F73C}" type="pres">
      <dgm:prSet presAssocID="{89AA563E-284B-49EF-8633-DA0316031719}" presName="hierRoot2" presStyleCnt="0">
        <dgm:presLayoutVars>
          <dgm:hierBranch val="init"/>
        </dgm:presLayoutVars>
      </dgm:prSet>
      <dgm:spPr/>
    </dgm:pt>
    <dgm:pt modelId="{0ECA93EA-EA1F-4BE0-824C-84EF35FAC01C}" type="pres">
      <dgm:prSet presAssocID="{89AA563E-284B-49EF-8633-DA0316031719}" presName="rootComposite" presStyleCnt="0"/>
      <dgm:spPr/>
    </dgm:pt>
    <dgm:pt modelId="{CCB2896F-8F80-4313-A9F0-CF3E44BB25F4}" type="pres">
      <dgm:prSet presAssocID="{89AA563E-284B-49EF-8633-DA0316031719}" presName="rootText" presStyleLbl="node2" presStyleIdx="1" presStyleCnt="4">
        <dgm:presLayoutVars>
          <dgm:chPref val="3"/>
        </dgm:presLayoutVars>
      </dgm:prSet>
      <dgm:spPr/>
    </dgm:pt>
    <dgm:pt modelId="{C77B1305-8962-4D6F-9815-F6266423515A}" type="pres">
      <dgm:prSet presAssocID="{89AA563E-284B-49EF-8633-DA0316031719}" presName="rootConnector" presStyleLbl="node2" presStyleIdx="1" presStyleCnt="4"/>
      <dgm:spPr/>
    </dgm:pt>
    <dgm:pt modelId="{F4B61D27-E3B0-4ED4-8F0D-9E1708BABC34}" type="pres">
      <dgm:prSet presAssocID="{89AA563E-284B-49EF-8633-DA0316031719}" presName="hierChild4" presStyleCnt="0"/>
      <dgm:spPr/>
    </dgm:pt>
    <dgm:pt modelId="{1AA35615-2823-469A-99F3-F27D55F7B8F5}" type="pres">
      <dgm:prSet presAssocID="{89AA563E-284B-49EF-8633-DA0316031719}" presName="hierChild5" presStyleCnt="0"/>
      <dgm:spPr/>
    </dgm:pt>
    <dgm:pt modelId="{A0CE3639-05CD-4110-8E22-23076406045B}" type="pres">
      <dgm:prSet presAssocID="{229C6372-728F-4D3F-827C-E9DB10E72F07}" presName="Name64" presStyleLbl="parChTrans1D2" presStyleIdx="2" presStyleCnt="4"/>
      <dgm:spPr/>
    </dgm:pt>
    <dgm:pt modelId="{BCAE86BA-6857-47C7-904D-8211E0C2D3C7}" type="pres">
      <dgm:prSet presAssocID="{EC9A6AA8-C849-4D77-A8B8-874F63CE372D}" presName="hierRoot2" presStyleCnt="0">
        <dgm:presLayoutVars>
          <dgm:hierBranch val="init"/>
        </dgm:presLayoutVars>
      </dgm:prSet>
      <dgm:spPr/>
    </dgm:pt>
    <dgm:pt modelId="{B2CB1A78-0481-4BB9-9BB0-AB2F59A83E14}" type="pres">
      <dgm:prSet presAssocID="{EC9A6AA8-C849-4D77-A8B8-874F63CE372D}" presName="rootComposite" presStyleCnt="0"/>
      <dgm:spPr/>
    </dgm:pt>
    <dgm:pt modelId="{707DA127-6DC9-40AD-A35B-69FA5DD7479B}" type="pres">
      <dgm:prSet presAssocID="{EC9A6AA8-C849-4D77-A8B8-874F63CE372D}" presName="rootText" presStyleLbl="node2" presStyleIdx="2" presStyleCnt="4">
        <dgm:presLayoutVars>
          <dgm:chPref val="3"/>
        </dgm:presLayoutVars>
      </dgm:prSet>
      <dgm:spPr/>
    </dgm:pt>
    <dgm:pt modelId="{0A292E1E-1934-4AA0-8930-355983B39CF4}" type="pres">
      <dgm:prSet presAssocID="{EC9A6AA8-C849-4D77-A8B8-874F63CE372D}" presName="rootConnector" presStyleLbl="node2" presStyleIdx="2" presStyleCnt="4"/>
      <dgm:spPr/>
    </dgm:pt>
    <dgm:pt modelId="{DC81EAE9-E2FA-4DAD-B3E9-A639CE03CD7F}" type="pres">
      <dgm:prSet presAssocID="{EC9A6AA8-C849-4D77-A8B8-874F63CE372D}" presName="hierChild4" presStyleCnt="0"/>
      <dgm:spPr/>
    </dgm:pt>
    <dgm:pt modelId="{9F7B7AE4-6067-4B17-A43C-DBD5ABA04CA6}" type="pres">
      <dgm:prSet presAssocID="{EC9A6AA8-C849-4D77-A8B8-874F63CE372D}" presName="hierChild5" presStyleCnt="0"/>
      <dgm:spPr/>
    </dgm:pt>
    <dgm:pt modelId="{A7F2DB92-0D0A-4E09-8EA9-2E4751197946}" type="pres">
      <dgm:prSet presAssocID="{594EE4F3-7AC0-403D-9262-8E9AA0DD39C0}" presName="Name64" presStyleLbl="parChTrans1D2" presStyleIdx="3" presStyleCnt="4"/>
      <dgm:spPr/>
    </dgm:pt>
    <dgm:pt modelId="{B001F89C-0A64-413C-A360-63638E6C0C85}" type="pres">
      <dgm:prSet presAssocID="{D6696D96-6C78-4200-BA76-C7C75D40CDB4}" presName="hierRoot2" presStyleCnt="0">
        <dgm:presLayoutVars>
          <dgm:hierBranch val="init"/>
        </dgm:presLayoutVars>
      </dgm:prSet>
      <dgm:spPr/>
    </dgm:pt>
    <dgm:pt modelId="{0737326A-5785-4D8E-B9BA-286798C2F8F7}" type="pres">
      <dgm:prSet presAssocID="{D6696D96-6C78-4200-BA76-C7C75D40CDB4}" presName="rootComposite" presStyleCnt="0"/>
      <dgm:spPr/>
    </dgm:pt>
    <dgm:pt modelId="{2DE0A237-90F4-4529-A895-9AD5041091DF}" type="pres">
      <dgm:prSet presAssocID="{D6696D96-6C78-4200-BA76-C7C75D40CDB4}" presName="rootText" presStyleLbl="node2" presStyleIdx="3" presStyleCnt="4">
        <dgm:presLayoutVars>
          <dgm:chPref val="3"/>
        </dgm:presLayoutVars>
      </dgm:prSet>
      <dgm:spPr/>
    </dgm:pt>
    <dgm:pt modelId="{F741C3C3-E7E2-4F0F-AD05-F9C7C1544F6A}" type="pres">
      <dgm:prSet presAssocID="{D6696D96-6C78-4200-BA76-C7C75D40CDB4}" presName="rootConnector" presStyleLbl="node2" presStyleIdx="3" presStyleCnt="4"/>
      <dgm:spPr/>
    </dgm:pt>
    <dgm:pt modelId="{A6C5A372-1673-48F3-8D37-CE3ADD2423BB}" type="pres">
      <dgm:prSet presAssocID="{D6696D96-6C78-4200-BA76-C7C75D40CDB4}" presName="hierChild4" presStyleCnt="0"/>
      <dgm:spPr/>
    </dgm:pt>
    <dgm:pt modelId="{A574AD57-4DC7-49B0-ACEF-540B9BA22AEF}" type="pres">
      <dgm:prSet presAssocID="{D6696D96-6C78-4200-BA76-C7C75D40CDB4}" presName="hierChild5" presStyleCnt="0"/>
      <dgm:spPr/>
    </dgm:pt>
    <dgm:pt modelId="{27E9842E-0585-4A33-B7C7-CAB3DA2729D8}" type="pres">
      <dgm:prSet presAssocID="{519F5BAF-ED0A-41B6-957A-F42F2BDDE018}" presName="hierChild3" presStyleCnt="0"/>
      <dgm:spPr/>
    </dgm:pt>
  </dgm:ptLst>
  <dgm:cxnLst>
    <dgm:cxn modelId="{11EBB807-0D56-4545-B4DF-25979B6E7C49}" type="presOf" srcId="{D6696D96-6C78-4200-BA76-C7C75D40CDB4}" destId="{F741C3C3-E7E2-4F0F-AD05-F9C7C1544F6A}" srcOrd="1" destOrd="0" presId="urn:microsoft.com/office/officeart/2009/3/layout/HorizontalOrganizationChart"/>
    <dgm:cxn modelId="{0EE8F221-DDB9-4332-8BD7-6F28B299E1AF}" srcId="{519F5BAF-ED0A-41B6-957A-F42F2BDDE018}" destId="{EC9A6AA8-C849-4D77-A8B8-874F63CE372D}" srcOrd="2" destOrd="0" parTransId="{229C6372-728F-4D3F-827C-E9DB10E72F07}" sibTransId="{289E5A17-F480-45A5-BF37-76F084CB21E0}"/>
    <dgm:cxn modelId="{9E8D6839-D138-40A0-A6F2-2A5A622F8EB6}" type="presOf" srcId="{5001AE50-600B-4B50-8A3B-3704DFD8F100}" destId="{E425DF39-00D5-428B-A659-A4F82DCB7951}" srcOrd="1" destOrd="0" presId="urn:microsoft.com/office/officeart/2009/3/layout/HorizontalOrganizationChart"/>
    <dgm:cxn modelId="{4B3C6B60-8A54-4BFF-801C-4BE070F7753D}" srcId="{519F5BAF-ED0A-41B6-957A-F42F2BDDE018}" destId="{89AA563E-284B-49EF-8633-DA0316031719}" srcOrd="1" destOrd="0" parTransId="{ABD83052-7A4C-46A4-A6F6-2CE18DE7C584}" sibTransId="{A7C2330A-4185-46FD-985B-D57183BE01DA}"/>
    <dgm:cxn modelId="{4B6EE974-A512-4512-8A68-5A29A620B90A}" type="presOf" srcId="{594EE4F3-7AC0-403D-9262-8E9AA0DD39C0}" destId="{A7F2DB92-0D0A-4E09-8EA9-2E4751197946}" srcOrd="0" destOrd="0" presId="urn:microsoft.com/office/officeart/2009/3/layout/HorizontalOrganizationChart"/>
    <dgm:cxn modelId="{83F5657E-6EF3-4919-9BF1-F5CF23D3D942}" srcId="{519F5BAF-ED0A-41B6-957A-F42F2BDDE018}" destId="{5001AE50-600B-4B50-8A3B-3704DFD8F100}" srcOrd="0" destOrd="0" parTransId="{097C74B4-8DDF-413B-BAEF-5F02C85AB24E}" sibTransId="{23918E71-A86E-414C-B871-991C017651DC}"/>
    <dgm:cxn modelId="{DD447783-E18D-419B-AC43-427694DCC61E}" type="presOf" srcId="{593701E9-F569-4E78-8CBC-94AF13B3F285}" destId="{B33DFE61-1BFD-499D-9916-A92E94ADD54A}" srcOrd="0" destOrd="0" presId="urn:microsoft.com/office/officeart/2009/3/layout/HorizontalOrganizationChart"/>
    <dgm:cxn modelId="{F8192384-1EC8-4879-A43B-39B41C91BC83}" type="presOf" srcId="{EC9A6AA8-C849-4D77-A8B8-874F63CE372D}" destId="{0A292E1E-1934-4AA0-8930-355983B39CF4}" srcOrd="1" destOrd="0" presId="urn:microsoft.com/office/officeart/2009/3/layout/HorizontalOrganizationChart"/>
    <dgm:cxn modelId="{B57B8494-E30F-4B7E-93C7-8377E5C4AC67}" srcId="{519F5BAF-ED0A-41B6-957A-F42F2BDDE018}" destId="{D6696D96-6C78-4200-BA76-C7C75D40CDB4}" srcOrd="3" destOrd="0" parTransId="{594EE4F3-7AC0-403D-9262-8E9AA0DD39C0}" sibTransId="{8DBEA42B-C359-4A77-AA8C-68F4292414F3}"/>
    <dgm:cxn modelId="{982B9094-A286-4B6B-8BC4-2548E59DFA12}" type="presOf" srcId="{89AA563E-284B-49EF-8633-DA0316031719}" destId="{CCB2896F-8F80-4313-A9F0-CF3E44BB25F4}" srcOrd="0" destOrd="0" presId="urn:microsoft.com/office/officeart/2009/3/layout/HorizontalOrganizationChart"/>
    <dgm:cxn modelId="{E44BCEA2-6AF0-44A8-A361-5F45329C4FB0}" type="presOf" srcId="{89AA563E-284B-49EF-8633-DA0316031719}" destId="{C77B1305-8962-4D6F-9815-F6266423515A}" srcOrd="1" destOrd="0" presId="urn:microsoft.com/office/officeart/2009/3/layout/HorizontalOrganizationChart"/>
    <dgm:cxn modelId="{D84E92A6-58C5-4B14-88E5-5EC3B3F37C05}" type="presOf" srcId="{519F5BAF-ED0A-41B6-957A-F42F2BDDE018}" destId="{654B9310-F4A8-46D6-89D0-586C10B4065C}" srcOrd="1" destOrd="0" presId="urn:microsoft.com/office/officeart/2009/3/layout/HorizontalOrganizationChart"/>
    <dgm:cxn modelId="{9D7BD6AA-3C2F-4260-B35B-B5739CAA06CE}" type="presOf" srcId="{D6696D96-6C78-4200-BA76-C7C75D40CDB4}" destId="{2DE0A237-90F4-4529-A895-9AD5041091DF}" srcOrd="0" destOrd="0" presId="urn:microsoft.com/office/officeart/2009/3/layout/HorizontalOrganizationChart"/>
    <dgm:cxn modelId="{1FA559AD-5F66-4203-B7D2-6C57BBA2422E}" type="presOf" srcId="{ABD83052-7A4C-46A4-A6F6-2CE18DE7C584}" destId="{7D3E517E-00B9-4124-8765-D41A5A44B31A}" srcOrd="0" destOrd="0" presId="urn:microsoft.com/office/officeart/2009/3/layout/HorizontalOrganizationChart"/>
    <dgm:cxn modelId="{6A9930BB-84B6-49B9-9D8B-1A03DA3ACF5B}" srcId="{593701E9-F569-4E78-8CBC-94AF13B3F285}" destId="{519F5BAF-ED0A-41B6-957A-F42F2BDDE018}" srcOrd="0" destOrd="0" parTransId="{5B6D764D-5898-43FD-A4E7-5021B1A06BBF}" sibTransId="{B3159930-88F4-4A67-87A4-7A6A29B40282}"/>
    <dgm:cxn modelId="{5918CBC1-D240-411B-94EC-56D1E5AF3231}" type="presOf" srcId="{097C74B4-8DDF-413B-BAEF-5F02C85AB24E}" destId="{3E8ABC69-01F1-4083-8EF9-788F96FCF5E4}" srcOrd="0" destOrd="0" presId="urn:microsoft.com/office/officeart/2009/3/layout/HorizontalOrganizationChart"/>
    <dgm:cxn modelId="{EDB757DC-80DA-4C33-AF8A-B65C766D606C}" type="presOf" srcId="{EC9A6AA8-C849-4D77-A8B8-874F63CE372D}" destId="{707DA127-6DC9-40AD-A35B-69FA5DD7479B}" srcOrd="0" destOrd="0" presId="urn:microsoft.com/office/officeart/2009/3/layout/HorizontalOrganizationChart"/>
    <dgm:cxn modelId="{9B36E2DD-42F1-4579-9E99-2CCC33E88255}" type="presOf" srcId="{229C6372-728F-4D3F-827C-E9DB10E72F07}" destId="{A0CE3639-05CD-4110-8E22-23076406045B}" srcOrd="0" destOrd="0" presId="urn:microsoft.com/office/officeart/2009/3/layout/HorizontalOrganizationChart"/>
    <dgm:cxn modelId="{B08B15F1-F5B6-4DB2-A6CF-A735B5486149}" type="presOf" srcId="{519F5BAF-ED0A-41B6-957A-F42F2BDDE018}" destId="{2F444B51-66D0-4211-B1E1-2BB240ED4127}" srcOrd="0" destOrd="0" presId="urn:microsoft.com/office/officeart/2009/3/layout/HorizontalOrganizationChart"/>
    <dgm:cxn modelId="{61B9A9F6-8085-4E18-8A8A-12A453E0062E}" type="presOf" srcId="{5001AE50-600B-4B50-8A3B-3704DFD8F100}" destId="{C7ECE1DA-8346-4B79-A72D-5CBF11CE8E7F}" srcOrd="0" destOrd="0" presId="urn:microsoft.com/office/officeart/2009/3/layout/HorizontalOrganizationChart"/>
    <dgm:cxn modelId="{71909D84-59AC-46DA-8972-65B23036DAEA}" type="presParOf" srcId="{B33DFE61-1BFD-499D-9916-A92E94ADD54A}" destId="{BDCF3B3D-2267-444C-A6F7-37C45A16DE94}" srcOrd="0" destOrd="0" presId="urn:microsoft.com/office/officeart/2009/3/layout/HorizontalOrganizationChart"/>
    <dgm:cxn modelId="{794E5F2D-4845-4381-B212-529243C2035C}" type="presParOf" srcId="{BDCF3B3D-2267-444C-A6F7-37C45A16DE94}" destId="{B3B1BEFA-9F15-47B6-BF3D-8338E970FF05}" srcOrd="0" destOrd="0" presId="urn:microsoft.com/office/officeart/2009/3/layout/HorizontalOrganizationChart"/>
    <dgm:cxn modelId="{4D232E70-4D67-4F72-88B3-A7EB3EEA5C91}" type="presParOf" srcId="{B3B1BEFA-9F15-47B6-BF3D-8338E970FF05}" destId="{2F444B51-66D0-4211-B1E1-2BB240ED4127}" srcOrd="0" destOrd="0" presId="urn:microsoft.com/office/officeart/2009/3/layout/HorizontalOrganizationChart"/>
    <dgm:cxn modelId="{F5D0E245-E5E4-489E-894C-9F609E408119}" type="presParOf" srcId="{B3B1BEFA-9F15-47B6-BF3D-8338E970FF05}" destId="{654B9310-F4A8-46D6-89D0-586C10B4065C}" srcOrd="1" destOrd="0" presId="urn:microsoft.com/office/officeart/2009/3/layout/HorizontalOrganizationChart"/>
    <dgm:cxn modelId="{69D47ABB-D219-4109-B867-7709AF2A7F98}" type="presParOf" srcId="{BDCF3B3D-2267-444C-A6F7-37C45A16DE94}" destId="{83173550-AF86-432B-B0F4-A0F4DDB0B4BB}" srcOrd="1" destOrd="0" presId="urn:microsoft.com/office/officeart/2009/3/layout/HorizontalOrganizationChart"/>
    <dgm:cxn modelId="{A62AF6C2-FA21-4654-A480-A9F4A0329985}" type="presParOf" srcId="{83173550-AF86-432B-B0F4-A0F4DDB0B4BB}" destId="{3E8ABC69-01F1-4083-8EF9-788F96FCF5E4}" srcOrd="0" destOrd="0" presId="urn:microsoft.com/office/officeart/2009/3/layout/HorizontalOrganizationChart"/>
    <dgm:cxn modelId="{A3906EEE-8E8C-4AD1-B873-25793BD77465}" type="presParOf" srcId="{83173550-AF86-432B-B0F4-A0F4DDB0B4BB}" destId="{80364590-B051-4C85-8B23-980514930075}" srcOrd="1" destOrd="0" presId="urn:microsoft.com/office/officeart/2009/3/layout/HorizontalOrganizationChart"/>
    <dgm:cxn modelId="{370E1B1B-30DD-4C44-A410-E276259DB6C9}" type="presParOf" srcId="{80364590-B051-4C85-8B23-980514930075}" destId="{EA9F4CB9-BD66-4081-922A-CCE21E7C510D}" srcOrd="0" destOrd="0" presId="urn:microsoft.com/office/officeart/2009/3/layout/HorizontalOrganizationChart"/>
    <dgm:cxn modelId="{28A2A924-396E-46DC-9D28-DA376CE01826}" type="presParOf" srcId="{EA9F4CB9-BD66-4081-922A-CCE21E7C510D}" destId="{C7ECE1DA-8346-4B79-A72D-5CBF11CE8E7F}" srcOrd="0" destOrd="0" presId="urn:microsoft.com/office/officeart/2009/3/layout/HorizontalOrganizationChart"/>
    <dgm:cxn modelId="{E70E1EE5-97FC-428C-A6DF-0B74344AD5B2}" type="presParOf" srcId="{EA9F4CB9-BD66-4081-922A-CCE21E7C510D}" destId="{E425DF39-00D5-428B-A659-A4F82DCB7951}" srcOrd="1" destOrd="0" presId="urn:microsoft.com/office/officeart/2009/3/layout/HorizontalOrganizationChart"/>
    <dgm:cxn modelId="{EBD49307-59BF-471E-B3E4-5E0152A79D77}" type="presParOf" srcId="{80364590-B051-4C85-8B23-980514930075}" destId="{9AB276E3-FA1B-41CE-8325-1FEDBF54C929}" srcOrd="1" destOrd="0" presId="urn:microsoft.com/office/officeart/2009/3/layout/HorizontalOrganizationChart"/>
    <dgm:cxn modelId="{7B7DE599-BE74-4758-A391-1EE84AF1321E}" type="presParOf" srcId="{80364590-B051-4C85-8B23-980514930075}" destId="{08C40D64-18F7-4E24-843B-0676B4028F5C}" srcOrd="2" destOrd="0" presId="urn:microsoft.com/office/officeart/2009/3/layout/HorizontalOrganizationChart"/>
    <dgm:cxn modelId="{3AAC6CE7-87AD-4A9B-92F1-91F191AFA64C}" type="presParOf" srcId="{83173550-AF86-432B-B0F4-A0F4DDB0B4BB}" destId="{7D3E517E-00B9-4124-8765-D41A5A44B31A}" srcOrd="2" destOrd="0" presId="urn:microsoft.com/office/officeart/2009/3/layout/HorizontalOrganizationChart"/>
    <dgm:cxn modelId="{855C08B5-F63E-4FCE-A690-33C89E30C9F8}" type="presParOf" srcId="{83173550-AF86-432B-B0F4-A0F4DDB0B4BB}" destId="{A134FE74-8BA3-4E93-8190-9D89D966F73C}" srcOrd="3" destOrd="0" presId="urn:microsoft.com/office/officeart/2009/3/layout/HorizontalOrganizationChart"/>
    <dgm:cxn modelId="{115955D7-69E8-48C5-9228-CEA544C29922}" type="presParOf" srcId="{A134FE74-8BA3-4E93-8190-9D89D966F73C}" destId="{0ECA93EA-EA1F-4BE0-824C-84EF35FAC01C}" srcOrd="0" destOrd="0" presId="urn:microsoft.com/office/officeart/2009/3/layout/HorizontalOrganizationChart"/>
    <dgm:cxn modelId="{30AC6B4C-DC50-4B4D-B390-7B4410B7CB5B}" type="presParOf" srcId="{0ECA93EA-EA1F-4BE0-824C-84EF35FAC01C}" destId="{CCB2896F-8F80-4313-A9F0-CF3E44BB25F4}" srcOrd="0" destOrd="0" presId="urn:microsoft.com/office/officeart/2009/3/layout/HorizontalOrganizationChart"/>
    <dgm:cxn modelId="{087ADC5A-B367-46E1-8F4F-82EE47B4B51D}" type="presParOf" srcId="{0ECA93EA-EA1F-4BE0-824C-84EF35FAC01C}" destId="{C77B1305-8962-4D6F-9815-F6266423515A}" srcOrd="1" destOrd="0" presId="urn:microsoft.com/office/officeart/2009/3/layout/HorizontalOrganizationChart"/>
    <dgm:cxn modelId="{666A2233-EB31-4F84-B5EA-99959B38AEA1}" type="presParOf" srcId="{A134FE74-8BA3-4E93-8190-9D89D966F73C}" destId="{F4B61D27-E3B0-4ED4-8F0D-9E1708BABC34}" srcOrd="1" destOrd="0" presId="urn:microsoft.com/office/officeart/2009/3/layout/HorizontalOrganizationChart"/>
    <dgm:cxn modelId="{9467BDBC-30B6-4E4E-912B-8E249C0F4D2D}" type="presParOf" srcId="{A134FE74-8BA3-4E93-8190-9D89D966F73C}" destId="{1AA35615-2823-469A-99F3-F27D55F7B8F5}" srcOrd="2" destOrd="0" presId="urn:microsoft.com/office/officeart/2009/3/layout/HorizontalOrganizationChart"/>
    <dgm:cxn modelId="{9E4D7C01-8CCF-426B-8E8B-303D90AE02A8}" type="presParOf" srcId="{83173550-AF86-432B-B0F4-A0F4DDB0B4BB}" destId="{A0CE3639-05CD-4110-8E22-23076406045B}" srcOrd="4" destOrd="0" presId="urn:microsoft.com/office/officeart/2009/3/layout/HorizontalOrganizationChart"/>
    <dgm:cxn modelId="{AB4E340E-F9E8-41EE-B57B-453D4000A624}" type="presParOf" srcId="{83173550-AF86-432B-B0F4-A0F4DDB0B4BB}" destId="{BCAE86BA-6857-47C7-904D-8211E0C2D3C7}" srcOrd="5" destOrd="0" presId="urn:microsoft.com/office/officeart/2009/3/layout/HorizontalOrganizationChart"/>
    <dgm:cxn modelId="{125228F9-24EB-40BD-ABF1-EDA49AC0D2FE}" type="presParOf" srcId="{BCAE86BA-6857-47C7-904D-8211E0C2D3C7}" destId="{B2CB1A78-0481-4BB9-9BB0-AB2F59A83E14}" srcOrd="0" destOrd="0" presId="urn:microsoft.com/office/officeart/2009/3/layout/HorizontalOrganizationChart"/>
    <dgm:cxn modelId="{3046B1C8-807B-40BC-908A-AB9F23B3E1B0}" type="presParOf" srcId="{B2CB1A78-0481-4BB9-9BB0-AB2F59A83E14}" destId="{707DA127-6DC9-40AD-A35B-69FA5DD7479B}" srcOrd="0" destOrd="0" presId="urn:microsoft.com/office/officeart/2009/3/layout/HorizontalOrganizationChart"/>
    <dgm:cxn modelId="{4398DC2B-D3AD-4416-BA91-049616D7552A}" type="presParOf" srcId="{B2CB1A78-0481-4BB9-9BB0-AB2F59A83E14}" destId="{0A292E1E-1934-4AA0-8930-355983B39CF4}" srcOrd="1" destOrd="0" presId="urn:microsoft.com/office/officeart/2009/3/layout/HorizontalOrganizationChart"/>
    <dgm:cxn modelId="{638FCE3F-F5B6-4294-A230-44B62A2276A5}" type="presParOf" srcId="{BCAE86BA-6857-47C7-904D-8211E0C2D3C7}" destId="{DC81EAE9-E2FA-4DAD-B3E9-A639CE03CD7F}" srcOrd="1" destOrd="0" presId="urn:microsoft.com/office/officeart/2009/3/layout/HorizontalOrganizationChart"/>
    <dgm:cxn modelId="{349B8312-07CC-4B91-A0D7-6D4DC8223C1F}" type="presParOf" srcId="{BCAE86BA-6857-47C7-904D-8211E0C2D3C7}" destId="{9F7B7AE4-6067-4B17-A43C-DBD5ABA04CA6}" srcOrd="2" destOrd="0" presId="urn:microsoft.com/office/officeart/2009/3/layout/HorizontalOrganizationChart"/>
    <dgm:cxn modelId="{552DD39A-EDB6-44FE-88F0-DFB1BEC35710}" type="presParOf" srcId="{83173550-AF86-432B-B0F4-A0F4DDB0B4BB}" destId="{A7F2DB92-0D0A-4E09-8EA9-2E4751197946}" srcOrd="6" destOrd="0" presId="urn:microsoft.com/office/officeart/2009/3/layout/HorizontalOrganizationChart"/>
    <dgm:cxn modelId="{FD412365-52F3-439A-AA81-D54E9B9304D6}" type="presParOf" srcId="{83173550-AF86-432B-B0F4-A0F4DDB0B4BB}" destId="{B001F89C-0A64-413C-A360-63638E6C0C85}" srcOrd="7" destOrd="0" presId="urn:microsoft.com/office/officeart/2009/3/layout/HorizontalOrganizationChart"/>
    <dgm:cxn modelId="{C338269D-C7B6-4361-A610-286BBDDDB347}" type="presParOf" srcId="{B001F89C-0A64-413C-A360-63638E6C0C85}" destId="{0737326A-5785-4D8E-B9BA-286798C2F8F7}" srcOrd="0" destOrd="0" presId="urn:microsoft.com/office/officeart/2009/3/layout/HorizontalOrganizationChart"/>
    <dgm:cxn modelId="{B8EF4CCE-F8A2-4172-BC1D-20A6821F2D1F}" type="presParOf" srcId="{0737326A-5785-4D8E-B9BA-286798C2F8F7}" destId="{2DE0A237-90F4-4529-A895-9AD5041091DF}" srcOrd="0" destOrd="0" presId="urn:microsoft.com/office/officeart/2009/3/layout/HorizontalOrganizationChart"/>
    <dgm:cxn modelId="{B9C89331-B7C2-442E-B157-D0C7D434A8F5}" type="presParOf" srcId="{0737326A-5785-4D8E-B9BA-286798C2F8F7}" destId="{F741C3C3-E7E2-4F0F-AD05-F9C7C1544F6A}" srcOrd="1" destOrd="0" presId="urn:microsoft.com/office/officeart/2009/3/layout/HorizontalOrganizationChart"/>
    <dgm:cxn modelId="{0C477B96-808A-4CEF-B085-A774C064014E}" type="presParOf" srcId="{B001F89C-0A64-413C-A360-63638E6C0C85}" destId="{A6C5A372-1673-48F3-8D37-CE3ADD2423BB}" srcOrd="1" destOrd="0" presId="urn:microsoft.com/office/officeart/2009/3/layout/HorizontalOrganizationChart"/>
    <dgm:cxn modelId="{1C58F7E1-B347-44CB-A9AF-F69CC2B2B21D}" type="presParOf" srcId="{B001F89C-0A64-413C-A360-63638E6C0C85}" destId="{A574AD57-4DC7-49B0-ACEF-540B9BA22AEF}" srcOrd="2" destOrd="0" presId="urn:microsoft.com/office/officeart/2009/3/layout/HorizontalOrganizationChart"/>
    <dgm:cxn modelId="{A216D6F4-1120-47AD-8BCE-902FCCC34CA5}" type="presParOf" srcId="{BDCF3B3D-2267-444C-A6F7-37C45A16DE94}" destId="{27E9842E-0585-4A33-B7C7-CAB3DA2729D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3701E9-F569-4E78-8CBC-94AF13B3F285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19F5BAF-ED0A-41B6-957A-F42F2BDDE018}">
      <dgm:prSet/>
      <dgm:spPr/>
      <dgm:t>
        <a:bodyPr/>
        <a:lstStyle/>
        <a:p>
          <a:r>
            <a:rPr lang="en-US" b="1" i="0" baseline="0" dirty="0"/>
            <a:t>Dynamic Disk</a:t>
          </a:r>
          <a:endParaRPr lang="en-US" dirty="0"/>
        </a:p>
      </dgm:t>
    </dgm:pt>
    <dgm:pt modelId="{5B6D764D-5898-43FD-A4E7-5021B1A06BBF}" type="parTrans" cxnId="{6A9930BB-84B6-49B9-9D8B-1A03DA3ACF5B}">
      <dgm:prSet/>
      <dgm:spPr/>
      <dgm:t>
        <a:bodyPr/>
        <a:lstStyle/>
        <a:p>
          <a:endParaRPr lang="en-US"/>
        </a:p>
      </dgm:t>
    </dgm:pt>
    <dgm:pt modelId="{B3159930-88F4-4A67-87A4-7A6A29B40282}" type="sibTrans" cxnId="{6A9930BB-84B6-49B9-9D8B-1A03DA3ACF5B}">
      <dgm:prSet/>
      <dgm:spPr/>
      <dgm:t>
        <a:bodyPr/>
        <a:lstStyle/>
        <a:p>
          <a:endParaRPr lang="en-US"/>
        </a:p>
      </dgm:t>
    </dgm:pt>
    <dgm:pt modelId="{5001AE50-600B-4B50-8A3B-3704DFD8F100}">
      <dgm:prSet/>
      <dgm:spPr/>
      <dgm:t>
        <a:bodyPr/>
        <a:lstStyle/>
        <a:p>
          <a:r>
            <a:rPr lang="en-US" b="0" i="0" baseline="0" dirty="0"/>
            <a:t>Allows </a:t>
          </a:r>
          <a:r>
            <a:rPr lang="en-US" i="0" baseline="0" dirty="0"/>
            <a:t>for</a:t>
          </a:r>
          <a:r>
            <a:rPr lang="en-US" b="0" i="0" baseline="0" dirty="0"/>
            <a:t> the creation of advanced volumes like </a:t>
          </a:r>
          <a:r>
            <a:rPr lang="en-US" b="1" i="0" baseline="0" dirty="0"/>
            <a:t>RAID</a:t>
          </a:r>
          <a:r>
            <a:rPr lang="en-US" b="0" i="0" baseline="0" dirty="0"/>
            <a:t>, spanning, and mirroring.</a:t>
          </a:r>
          <a:endParaRPr lang="en-US" dirty="0"/>
        </a:p>
      </dgm:t>
    </dgm:pt>
    <dgm:pt modelId="{097C74B4-8DDF-413B-BAEF-5F02C85AB24E}" type="parTrans" cxnId="{83F5657E-6EF3-4919-9BF1-F5CF23D3D942}">
      <dgm:prSet/>
      <dgm:spPr/>
      <dgm:t>
        <a:bodyPr/>
        <a:lstStyle/>
        <a:p>
          <a:endParaRPr lang="en-US"/>
        </a:p>
      </dgm:t>
    </dgm:pt>
    <dgm:pt modelId="{23918E71-A86E-414C-B871-991C017651DC}" type="sibTrans" cxnId="{83F5657E-6EF3-4919-9BF1-F5CF23D3D942}">
      <dgm:prSet/>
      <dgm:spPr/>
      <dgm:t>
        <a:bodyPr/>
        <a:lstStyle/>
        <a:p>
          <a:endParaRPr lang="en-US"/>
        </a:p>
      </dgm:t>
    </dgm:pt>
    <dgm:pt modelId="{89AA563E-284B-49EF-8633-DA0316031719}">
      <dgm:prSet/>
      <dgm:spPr/>
      <dgm:t>
        <a:bodyPr/>
        <a:lstStyle/>
        <a:p>
          <a:r>
            <a:rPr lang="en-US" b="0" i="0" baseline="0"/>
            <a:t>No fixed limit on the number of volumes but depends on available space.</a:t>
          </a:r>
          <a:endParaRPr lang="en-US"/>
        </a:p>
      </dgm:t>
    </dgm:pt>
    <dgm:pt modelId="{ABD83052-7A4C-46A4-A6F6-2CE18DE7C584}" type="parTrans" cxnId="{4B3C6B60-8A54-4BFF-801C-4BE070F7753D}">
      <dgm:prSet/>
      <dgm:spPr/>
      <dgm:t>
        <a:bodyPr/>
        <a:lstStyle/>
        <a:p>
          <a:endParaRPr lang="en-US"/>
        </a:p>
      </dgm:t>
    </dgm:pt>
    <dgm:pt modelId="{A7C2330A-4185-46FD-985B-D57183BE01DA}" type="sibTrans" cxnId="{4B3C6B60-8A54-4BFF-801C-4BE070F7753D}">
      <dgm:prSet/>
      <dgm:spPr/>
      <dgm:t>
        <a:bodyPr/>
        <a:lstStyle/>
        <a:p>
          <a:endParaRPr lang="en-US"/>
        </a:p>
      </dgm:t>
    </dgm:pt>
    <dgm:pt modelId="{EC9A6AA8-C849-4D77-A8B8-874F63CE372D}">
      <dgm:prSet/>
      <dgm:spPr/>
      <dgm:t>
        <a:bodyPr/>
        <a:lstStyle/>
        <a:p>
          <a:r>
            <a:rPr lang="en-US" b="0" i="0" baseline="0"/>
            <a:t>Compatible only with newer versions of Windows.</a:t>
          </a:r>
          <a:endParaRPr lang="en-US"/>
        </a:p>
      </dgm:t>
    </dgm:pt>
    <dgm:pt modelId="{229C6372-728F-4D3F-827C-E9DB10E72F07}" type="parTrans" cxnId="{0EE8F221-DDB9-4332-8BD7-6F28B299E1AF}">
      <dgm:prSet/>
      <dgm:spPr/>
      <dgm:t>
        <a:bodyPr/>
        <a:lstStyle/>
        <a:p>
          <a:endParaRPr lang="en-US"/>
        </a:p>
      </dgm:t>
    </dgm:pt>
    <dgm:pt modelId="{289E5A17-F480-45A5-BF37-76F084CB21E0}" type="sibTrans" cxnId="{0EE8F221-DDB9-4332-8BD7-6F28B299E1AF}">
      <dgm:prSet/>
      <dgm:spPr/>
      <dgm:t>
        <a:bodyPr/>
        <a:lstStyle/>
        <a:p>
          <a:endParaRPr lang="en-US"/>
        </a:p>
      </dgm:t>
    </dgm:pt>
    <dgm:pt modelId="{D6696D96-6C78-4200-BA76-C7C75D40CDB4}">
      <dgm:prSet/>
      <dgm:spPr/>
      <dgm:t>
        <a:bodyPr/>
        <a:lstStyle/>
        <a:p>
          <a:r>
            <a:rPr lang="en-US" b="0" i="0" baseline="0"/>
            <a:t>Offers fault tolerance features like mirroring.</a:t>
          </a:r>
          <a:endParaRPr lang="en-US"/>
        </a:p>
      </dgm:t>
    </dgm:pt>
    <dgm:pt modelId="{594EE4F3-7AC0-403D-9262-8E9AA0DD39C0}" type="parTrans" cxnId="{B57B8494-E30F-4B7E-93C7-8377E5C4AC67}">
      <dgm:prSet/>
      <dgm:spPr/>
      <dgm:t>
        <a:bodyPr/>
        <a:lstStyle/>
        <a:p>
          <a:endParaRPr lang="en-US"/>
        </a:p>
      </dgm:t>
    </dgm:pt>
    <dgm:pt modelId="{8DBEA42B-C359-4A77-AA8C-68F4292414F3}" type="sibTrans" cxnId="{B57B8494-E30F-4B7E-93C7-8377E5C4AC67}">
      <dgm:prSet/>
      <dgm:spPr/>
      <dgm:t>
        <a:bodyPr/>
        <a:lstStyle/>
        <a:p>
          <a:endParaRPr lang="en-US"/>
        </a:p>
      </dgm:t>
    </dgm:pt>
    <dgm:pt modelId="{B33DFE61-1BFD-499D-9916-A92E94ADD54A}" type="pres">
      <dgm:prSet presAssocID="{593701E9-F569-4E78-8CBC-94AF13B3F28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DCF3B3D-2267-444C-A6F7-37C45A16DE94}" type="pres">
      <dgm:prSet presAssocID="{519F5BAF-ED0A-41B6-957A-F42F2BDDE018}" presName="hierRoot1" presStyleCnt="0">
        <dgm:presLayoutVars>
          <dgm:hierBranch val="init"/>
        </dgm:presLayoutVars>
      </dgm:prSet>
      <dgm:spPr/>
    </dgm:pt>
    <dgm:pt modelId="{B3B1BEFA-9F15-47B6-BF3D-8338E970FF05}" type="pres">
      <dgm:prSet presAssocID="{519F5BAF-ED0A-41B6-957A-F42F2BDDE018}" presName="rootComposite1" presStyleCnt="0"/>
      <dgm:spPr/>
    </dgm:pt>
    <dgm:pt modelId="{2F444B51-66D0-4211-B1E1-2BB240ED4127}" type="pres">
      <dgm:prSet presAssocID="{519F5BAF-ED0A-41B6-957A-F42F2BDDE018}" presName="rootText1" presStyleLbl="node0" presStyleIdx="0" presStyleCnt="1" custLinFactNeighborX="-15770">
        <dgm:presLayoutVars>
          <dgm:chPref val="3"/>
        </dgm:presLayoutVars>
      </dgm:prSet>
      <dgm:spPr/>
    </dgm:pt>
    <dgm:pt modelId="{654B9310-F4A8-46D6-89D0-586C10B4065C}" type="pres">
      <dgm:prSet presAssocID="{519F5BAF-ED0A-41B6-957A-F42F2BDDE018}" presName="rootConnector1" presStyleLbl="node1" presStyleIdx="0" presStyleCnt="0"/>
      <dgm:spPr/>
    </dgm:pt>
    <dgm:pt modelId="{83173550-AF86-432B-B0F4-A0F4DDB0B4BB}" type="pres">
      <dgm:prSet presAssocID="{519F5BAF-ED0A-41B6-957A-F42F2BDDE018}" presName="hierChild2" presStyleCnt="0"/>
      <dgm:spPr/>
    </dgm:pt>
    <dgm:pt modelId="{3E8ABC69-01F1-4083-8EF9-788F96FCF5E4}" type="pres">
      <dgm:prSet presAssocID="{097C74B4-8DDF-413B-BAEF-5F02C85AB24E}" presName="Name64" presStyleLbl="parChTrans1D2" presStyleIdx="0" presStyleCnt="4"/>
      <dgm:spPr/>
    </dgm:pt>
    <dgm:pt modelId="{80364590-B051-4C85-8B23-980514930075}" type="pres">
      <dgm:prSet presAssocID="{5001AE50-600B-4B50-8A3B-3704DFD8F100}" presName="hierRoot2" presStyleCnt="0">
        <dgm:presLayoutVars>
          <dgm:hierBranch val="init"/>
        </dgm:presLayoutVars>
      </dgm:prSet>
      <dgm:spPr/>
    </dgm:pt>
    <dgm:pt modelId="{EA9F4CB9-BD66-4081-922A-CCE21E7C510D}" type="pres">
      <dgm:prSet presAssocID="{5001AE50-600B-4B50-8A3B-3704DFD8F100}" presName="rootComposite" presStyleCnt="0"/>
      <dgm:spPr/>
    </dgm:pt>
    <dgm:pt modelId="{C7ECE1DA-8346-4B79-A72D-5CBF11CE8E7F}" type="pres">
      <dgm:prSet presAssocID="{5001AE50-600B-4B50-8A3B-3704DFD8F100}" presName="rootText" presStyleLbl="node2" presStyleIdx="0" presStyleCnt="4">
        <dgm:presLayoutVars>
          <dgm:chPref val="3"/>
        </dgm:presLayoutVars>
      </dgm:prSet>
      <dgm:spPr/>
    </dgm:pt>
    <dgm:pt modelId="{E425DF39-00D5-428B-A659-A4F82DCB7951}" type="pres">
      <dgm:prSet presAssocID="{5001AE50-600B-4B50-8A3B-3704DFD8F100}" presName="rootConnector" presStyleLbl="node2" presStyleIdx="0" presStyleCnt="4"/>
      <dgm:spPr/>
    </dgm:pt>
    <dgm:pt modelId="{9AB276E3-FA1B-41CE-8325-1FEDBF54C929}" type="pres">
      <dgm:prSet presAssocID="{5001AE50-600B-4B50-8A3B-3704DFD8F100}" presName="hierChild4" presStyleCnt="0"/>
      <dgm:spPr/>
    </dgm:pt>
    <dgm:pt modelId="{08C40D64-18F7-4E24-843B-0676B4028F5C}" type="pres">
      <dgm:prSet presAssocID="{5001AE50-600B-4B50-8A3B-3704DFD8F100}" presName="hierChild5" presStyleCnt="0"/>
      <dgm:spPr/>
    </dgm:pt>
    <dgm:pt modelId="{7D3E517E-00B9-4124-8765-D41A5A44B31A}" type="pres">
      <dgm:prSet presAssocID="{ABD83052-7A4C-46A4-A6F6-2CE18DE7C584}" presName="Name64" presStyleLbl="parChTrans1D2" presStyleIdx="1" presStyleCnt="4"/>
      <dgm:spPr/>
    </dgm:pt>
    <dgm:pt modelId="{A134FE74-8BA3-4E93-8190-9D89D966F73C}" type="pres">
      <dgm:prSet presAssocID="{89AA563E-284B-49EF-8633-DA0316031719}" presName="hierRoot2" presStyleCnt="0">
        <dgm:presLayoutVars>
          <dgm:hierBranch val="init"/>
        </dgm:presLayoutVars>
      </dgm:prSet>
      <dgm:spPr/>
    </dgm:pt>
    <dgm:pt modelId="{0ECA93EA-EA1F-4BE0-824C-84EF35FAC01C}" type="pres">
      <dgm:prSet presAssocID="{89AA563E-284B-49EF-8633-DA0316031719}" presName="rootComposite" presStyleCnt="0"/>
      <dgm:spPr/>
    </dgm:pt>
    <dgm:pt modelId="{CCB2896F-8F80-4313-A9F0-CF3E44BB25F4}" type="pres">
      <dgm:prSet presAssocID="{89AA563E-284B-49EF-8633-DA0316031719}" presName="rootText" presStyleLbl="node2" presStyleIdx="1" presStyleCnt="4">
        <dgm:presLayoutVars>
          <dgm:chPref val="3"/>
        </dgm:presLayoutVars>
      </dgm:prSet>
      <dgm:spPr/>
    </dgm:pt>
    <dgm:pt modelId="{C77B1305-8962-4D6F-9815-F6266423515A}" type="pres">
      <dgm:prSet presAssocID="{89AA563E-284B-49EF-8633-DA0316031719}" presName="rootConnector" presStyleLbl="node2" presStyleIdx="1" presStyleCnt="4"/>
      <dgm:spPr/>
    </dgm:pt>
    <dgm:pt modelId="{F4B61D27-E3B0-4ED4-8F0D-9E1708BABC34}" type="pres">
      <dgm:prSet presAssocID="{89AA563E-284B-49EF-8633-DA0316031719}" presName="hierChild4" presStyleCnt="0"/>
      <dgm:spPr/>
    </dgm:pt>
    <dgm:pt modelId="{1AA35615-2823-469A-99F3-F27D55F7B8F5}" type="pres">
      <dgm:prSet presAssocID="{89AA563E-284B-49EF-8633-DA0316031719}" presName="hierChild5" presStyleCnt="0"/>
      <dgm:spPr/>
    </dgm:pt>
    <dgm:pt modelId="{A0CE3639-05CD-4110-8E22-23076406045B}" type="pres">
      <dgm:prSet presAssocID="{229C6372-728F-4D3F-827C-E9DB10E72F07}" presName="Name64" presStyleLbl="parChTrans1D2" presStyleIdx="2" presStyleCnt="4"/>
      <dgm:spPr/>
    </dgm:pt>
    <dgm:pt modelId="{BCAE86BA-6857-47C7-904D-8211E0C2D3C7}" type="pres">
      <dgm:prSet presAssocID="{EC9A6AA8-C849-4D77-A8B8-874F63CE372D}" presName="hierRoot2" presStyleCnt="0">
        <dgm:presLayoutVars>
          <dgm:hierBranch val="init"/>
        </dgm:presLayoutVars>
      </dgm:prSet>
      <dgm:spPr/>
    </dgm:pt>
    <dgm:pt modelId="{B2CB1A78-0481-4BB9-9BB0-AB2F59A83E14}" type="pres">
      <dgm:prSet presAssocID="{EC9A6AA8-C849-4D77-A8B8-874F63CE372D}" presName="rootComposite" presStyleCnt="0"/>
      <dgm:spPr/>
    </dgm:pt>
    <dgm:pt modelId="{707DA127-6DC9-40AD-A35B-69FA5DD7479B}" type="pres">
      <dgm:prSet presAssocID="{EC9A6AA8-C849-4D77-A8B8-874F63CE372D}" presName="rootText" presStyleLbl="node2" presStyleIdx="2" presStyleCnt="4">
        <dgm:presLayoutVars>
          <dgm:chPref val="3"/>
        </dgm:presLayoutVars>
      </dgm:prSet>
      <dgm:spPr/>
    </dgm:pt>
    <dgm:pt modelId="{0A292E1E-1934-4AA0-8930-355983B39CF4}" type="pres">
      <dgm:prSet presAssocID="{EC9A6AA8-C849-4D77-A8B8-874F63CE372D}" presName="rootConnector" presStyleLbl="node2" presStyleIdx="2" presStyleCnt="4"/>
      <dgm:spPr/>
    </dgm:pt>
    <dgm:pt modelId="{DC81EAE9-E2FA-4DAD-B3E9-A639CE03CD7F}" type="pres">
      <dgm:prSet presAssocID="{EC9A6AA8-C849-4D77-A8B8-874F63CE372D}" presName="hierChild4" presStyleCnt="0"/>
      <dgm:spPr/>
    </dgm:pt>
    <dgm:pt modelId="{9F7B7AE4-6067-4B17-A43C-DBD5ABA04CA6}" type="pres">
      <dgm:prSet presAssocID="{EC9A6AA8-C849-4D77-A8B8-874F63CE372D}" presName="hierChild5" presStyleCnt="0"/>
      <dgm:spPr/>
    </dgm:pt>
    <dgm:pt modelId="{A7F2DB92-0D0A-4E09-8EA9-2E4751197946}" type="pres">
      <dgm:prSet presAssocID="{594EE4F3-7AC0-403D-9262-8E9AA0DD39C0}" presName="Name64" presStyleLbl="parChTrans1D2" presStyleIdx="3" presStyleCnt="4"/>
      <dgm:spPr/>
    </dgm:pt>
    <dgm:pt modelId="{B001F89C-0A64-413C-A360-63638E6C0C85}" type="pres">
      <dgm:prSet presAssocID="{D6696D96-6C78-4200-BA76-C7C75D40CDB4}" presName="hierRoot2" presStyleCnt="0">
        <dgm:presLayoutVars>
          <dgm:hierBranch val="init"/>
        </dgm:presLayoutVars>
      </dgm:prSet>
      <dgm:spPr/>
    </dgm:pt>
    <dgm:pt modelId="{0737326A-5785-4D8E-B9BA-286798C2F8F7}" type="pres">
      <dgm:prSet presAssocID="{D6696D96-6C78-4200-BA76-C7C75D40CDB4}" presName="rootComposite" presStyleCnt="0"/>
      <dgm:spPr/>
    </dgm:pt>
    <dgm:pt modelId="{2DE0A237-90F4-4529-A895-9AD5041091DF}" type="pres">
      <dgm:prSet presAssocID="{D6696D96-6C78-4200-BA76-C7C75D40CDB4}" presName="rootText" presStyleLbl="node2" presStyleIdx="3" presStyleCnt="4">
        <dgm:presLayoutVars>
          <dgm:chPref val="3"/>
        </dgm:presLayoutVars>
      </dgm:prSet>
      <dgm:spPr/>
    </dgm:pt>
    <dgm:pt modelId="{F741C3C3-E7E2-4F0F-AD05-F9C7C1544F6A}" type="pres">
      <dgm:prSet presAssocID="{D6696D96-6C78-4200-BA76-C7C75D40CDB4}" presName="rootConnector" presStyleLbl="node2" presStyleIdx="3" presStyleCnt="4"/>
      <dgm:spPr/>
    </dgm:pt>
    <dgm:pt modelId="{A6C5A372-1673-48F3-8D37-CE3ADD2423BB}" type="pres">
      <dgm:prSet presAssocID="{D6696D96-6C78-4200-BA76-C7C75D40CDB4}" presName="hierChild4" presStyleCnt="0"/>
      <dgm:spPr/>
    </dgm:pt>
    <dgm:pt modelId="{A574AD57-4DC7-49B0-ACEF-540B9BA22AEF}" type="pres">
      <dgm:prSet presAssocID="{D6696D96-6C78-4200-BA76-C7C75D40CDB4}" presName="hierChild5" presStyleCnt="0"/>
      <dgm:spPr/>
    </dgm:pt>
    <dgm:pt modelId="{27E9842E-0585-4A33-B7C7-CAB3DA2729D8}" type="pres">
      <dgm:prSet presAssocID="{519F5BAF-ED0A-41B6-957A-F42F2BDDE018}" presName="hierChild3" presStyleCnt="0"/>
      <dgm:spPr/>
    </dgm:pt>
  </dgm:ptLst>
  <dgm:cxnLst>
    <dgm:cxn modelId="{11EBB807-0D56-4545-B4DF-25979B6E7C49}" type="presOf" srcId="{D6696D96-6C78-4200-BA76-C7C75D40CDB4}" destId="{F741C3C3-E7E2-4F0F-AD05-F9C7C1544F6A}" srcOrd="1" destOrd="0" presId="urn:microsoft.com/office/officeart/2009/3/layout/HorizontalOrganizationChart"/>
    <dgm:cxn modelId="{0EE8F221-DDB9-4332-8BD7-6F28B299E1AF}" srcId="{519F5BAF-ED0A-41B6-957A-F42F2BDDE018}" destId="{EC9A6AA8-C849-4D77-A8B8-874F63CE372D}" srcOrd="2" destOrd="0" parTransId="{229C6372-728F-4D3F-827C-E9DB10E72F07}" sibTransId="{289E5A17-F480-45A5-BF37-76F084CB21E0}"/>
    <dgm:cxn modelId="{9E8D6839-D138-40A0-A6F2-2A5A622F8EB6}" type="presOf" srcId="{5001AE50-600B-4B50-8A3B-3704DFD8F100}" destId="{E425DF39-00D5-428B-A659-A4F82DCB7951}" srcOrd="1" destOrd="0" presId="urn:microsoft.com/office/officeart/2009/3/layout/HorizontalOrganizationChart"/>
    <dgm:cxn modelId="{4B3C6B60-8A54-4BFF-801C-4BE070F7753D}" srcId="{519F5BAF-ED0A-41B6-957A-F42F2BDDE018}" destId="{89AA563E-284B-49EF-8633-DA0316031719}" srcOrd="1" destOrd="0" parTransId="{ABD83052-7A4C-46A4-A6F6-2CE18DE7C584}" sibTransId="{A7C2330A-4185-46FD-985B-D57183BE01DA}"/>
    <dgm:cxn modelId="{4B6EE974-A512-4512-8A68-5A29A620B90A}" type="presOf" srcId="{594EE4F3-7AC0-403D-9262-8E9AA0DD39C0}" destId="{A7F2DB92-0D0A-4E09-8EA9-2E4751197946}" srcOrd="0" destOrd="0" presId="urn:microsoft.com/office/officeart/2009/3/layout/HorizontalOrganizationChart"/>
    <dgm:cxn modelId="{83F5657E-6EF3-4919-9BF1-F5CF23D3D942}" srcId="{519F5BAF-ED0A-41B6-957A-F42F2BDDE018}" destId="{5001AE50-600B-4B50-8A3B-3704DFD8F100}" srcOrd="0" destOrd="0" parTransId="{097C74B4-8DDF-413B-BAEF-5F02C85AB24E}" sibTransId="{23918E71-A86E-414C-B871-991C017651DC}"/>
    <dgm:cxn modelId="{DD447783-E18D-419B-AC43-427694DCC61E}" type="presOf" srcId="{593701E9-F569-4E78-8CBC-94AF13B3F285}" destId="{B33DFE61-1BFD-499D-9916-A92E94ADD54A}" srcOrd="0" destOrd="0" presId="urn:microsoft.com/office/officeart/2009/3/layout/HorizontalOrganizationChart"/>
    <dgm:cxn modelId="{F8192384-1EC8-4879-A43B-39B41C91BC83}" type="presOf" srcId="{EC9A6AA8-C849-4D77-A8B8-874F63CE372D}" destId="{0A292E1E-1934-4AA0-8930-355983B39CF4}" srcOrd="1" destOrd="0" presId="urn:microsoft.com/office/officeart/2009/3/layout/HorizontalOrganizationChart"/>
    <dgm:cxn modelId="{B57B8494-E30F-4B7E-93C7-8377E5C4AC67}" srcId="{519F5BAF-ED0A-41B6-957A-F42F2BDDE018}" destId="{D6696D96-6C78-4200-BA76-C7C75D40CDB4}" srcOrd="3" destOrd="0" parTransId="{594EE4F3-7AC0-403D-9262-8E9AA0DD39C0}" sibTransId="{8DBEA42B-C359-4A77-AA8C-68F4292414F3}"/>
    <dgm:cxn modelId="{982B9094-A286-4B6B-8BC4-2548E59DFA12}" type="presOf" srcId="{89AA563E-284B-49EF-8633-DA0316031719}" destId="{CCB2896F-8F80-4313-A9F0-CF3E44BB25F4}" srcOrd="0" destOrd="0" presId="urn:microsoft.com/office/officeart/2009/3/layout/HorizontalOrganizationChart"/>
    <dgm:cxn modelId="{E44BCEA2-6AF0-44A8-A361-5F45329C4FB0}" type="presOf" srcId="{89AA563E-284B-49EF-8633-DA0316031719}" destId="{C77B1305-8962-4D6F-9815-F6266423515A}" srcOrd="1" destOrd="0" presId="urn:microsoft.com/office/officeart/2009/3/layout/HorizontalOrganizationChart"/>
    <dgm:cxn modelId="{D84E92A6-58C5-4B14-88E5-5EC3B3F37C05}" type="presOf" srcId="{519F5BAF-ED0A-41B6-957A-F42F2BDDE018}" destId="{654B9310-F4A8-46D6-89D0-586C10B4065C}" srcOrd="1" destOrd="0" presId="urn:microsoft.com/office/officeart/2009/3/layout/HorizontalOrganizationChart"/>
    <dgm:cxn modelId="{9D7BD6AA-3C2F-4260-B35B-B5739CAA06CE}" type="presOf" srcId="{D6696D96-6C78-4200-BA76-C7C75D40CDB4}" destId="{2DE0A237-90F4-4529-A895-9AD5041091DF}" srcOrd="0" destOrd="0" presId="urn:microsoft.com/office/officeart/2009/3/layout/HorizontalOrganizationChart"/>
    <dgm:cxn modelId="{1FA559AD-5F66-4203-B7D2-6C57BBA2422E}" type="presOf" srcId="{ABD83052-7A4C-46A4-A6F6-2CE18DE7C584}" destId="{7D3E517E-00B9-4124-8765-D41A5A44B31A}" srcOrd="0" destOrd="0" presId="urn:microsoft.com/office/officeart/2009/3/layout/HorizontalOrganizationChart"/>
    <dgm:cxn modelId="{6A9930BB-84B6-49B9-9D8B-1A03DA3ACF5B}" srcId="{593701E9-F569-4E78-8CBC-94AF13B3F285}" destId="{519F5BAF-ED0A-41B6-957A-F42F2BDDE018}" srcOrd="0" destOrd="0" parTransId="{5B6D764D-5898-43FD-A4E7-5021B1A06BBF}" sibTransId="{B3159930-88F4-4A67-87A4-7A6A29B40282}"/>
    <dgm:cxn modelId="{5918CBC1-D240-411B-94EC-56D1E5AF3231}" type="presOf" srcId="{097C74B4-8DDF-413B-BAEF-5F02C85AB24E}" destId="{3E8ABC69-01F1-4083-8EF9-788F96FCF5E4}" srcOrd="0" destOrd="0" presId="urn:microsoft.com/office/officeart/2009/3/layout/HorizontalOrganizationChart"/>
    <dgm:cxn modelId="{EDB757DC-80DA-4C33-AF8A-B65C766D606C}" type="presOf" srcId="{EC9A6AA8-C849-4D77-A8B8-874F63CE372D}" destId="{707DA127-6DC9-40AD-A35B-69FA5DD7479B}" srcOrd="0" destOrd="0" presId="urn:microsoft.com/office/officeart/2009/3/layout/HorizontalOrganizationChart"/>
    <dgm:cxn modelId="{9B36E2DD-42F1-4579-9E99-2CCC33E88255}" type="presOf" srcId="{229C6372-728F-4D3F-827C-E9DB10E72F07}" destId="{A0CE3639-05CD-4110-8E22-23076406045B}" srcOrd="0" destOrd="0" presId="urn:microsoft.com/office/officeart/2009/3/layout/HorizontalOrganizationChart"/>
    <dgm:cxn modelId="{B08B15F1-F5B6-4DB2-A6CF-A735B5486149}" type="presOf" srcId="{519F5BAF-ED0A-41B6-957A-F42F2BDDE018}" destId="{2F444B51-66D0-4211-B1E1-2BB240ED4127}" srcOrd="0" destOrd="0" presId="urn:microsoft.com/office/officeart/2009/3/layout/HorizontalOrganizationChart"/>
    <dgm:cxn modelId="{61B9A9F6-8085-4E18-8A8A-12A453E0062E}" type="presOf" srcId="{5001AE50-600B-4B50-8A3B-3704DFD8F100}" destId="{C7ECE1DA-8346-4B79-A72D-5CBF11CE8E7F}" srcOrd="0" destOrd="0" presId="urn:microsoft.com/office/officeart/2009/3/layout/HorizontalOrganizationChart"/>
    <dgm:cxn modelId="{71909D84-59AC-46DA-8972-65B23036DAEA}" type="presParOf" srcId="{B33DFE61-1BFD-499D-9916-A92E94ADD54A}" destId="{BDCF3B3D-2267-444C-A6F7-37C45A16DE94}" srcOrd="0" destOrd="0" presId="urn:microsoft.com/office/officeart/2009/3/layout/HorizontalOrganizationChart"/>
    <dgm:cxn modelId="{794E5F2D-4845-4381-B212-529243C2035C}" type="presParOf" srcId="{BDCF3B3D-2267-444C-A6F7-37C45A16DE94}" destId="{B3B1BEFA-9F15-47B6-BF3D-8338E970FF05}" srcOrd="0" destOrd="0" presId="urn:microsoft.com/office/officeart/2009/3/layout/HorizontalOrganizationChart"/>
    <dgm:cxn modelId="{4D232E70-4D67-4F72-88B3-A7EB3EEA5C91}" type="presParOf" srcId="{B3B1BEFA-9F15-47B6-BF3D-8338E970FF05}" destId="{2F444B51-66D0-4211-B1E1-2BB240ED4127}" srcOrd="0" destOrd="0" presId="urn:microsoft.com/office/officeart/2009/3/layout/HorizontalOrganizationChart"/>
    <dgm:cxn modelId="{F5D0E245-E5E4-489E-894C-9F609E408119}" type="presParOf" srcId="{B3B1BEFA-9F15-47B6-BF3D-8338E970FF05}" destId="{654B9310-F4A8-46D6-89D0-586C10B4065C}" srcOrd="1" destOrd="0" presId="urn:microsoft.com/office/officeart/2009/3/layout/HorizontalOrganizationChart"/>
    <dgm:cxn modelId="{69D47ABB-D219-4109-B867-7709AF2A7F98}" type="presParOf" srcId="{BDCF3B3D-2267-444C-A6F7-37C45A16DE94}" destId="{83173550-AF86-432B-B0F4-A0F4DDB0B4BB}" srcOrd="1" destOrd="0" presId="urn:microsoft.com/office/officeart/2009/3/layout/HorizontalOrganizationChart"/>
    <dgm:cxn modelId="{A62AF6C2-FA21-4654-A480-A9F4A0329985}" type="presParOf" srcId="{83173550-AF86-432B-B0F4-A0F4DDB0B4BB}" destId="{3E8ABC69-01F1-4083-8EF9-788F96FCF5E4}" srcOrd="0" destOrd="0" presId="urn:microsoft.com/office/officeart/2009/3/layout/HorizontalOrganizationChart"/>
    <dgm:cxn modelId="{A3906EEE-8E8C-4AD1-B873-25793BD77465}" type="presParOf" srcId="{83173550-AF86-432B-B0F4-A0F4DDB0B4BB}" destId="{80364590-B051-4C85-8B23-980514930075}" srcOrd="1" destOrd="0" presId="urn:microsoft.com/office/officeart/2009/3/layout/HorizontalOrganizationChart"/>
    <dgm:cxn modelId="{370E1B1B-30DD-4C44-A410-E276259DB6C9}" type="presParOf" srcId="{80364590-B051-4C85-8B23-980514930075}" destId="{EA9F4CB9-BD66-4081-922A-CCE21E7C510D}" srcOrd="0" destOrd="0" presId="urn:microsoft.com/office/officeart/2009/3/layout/HorizontalOrganizationChart"/>
    <dgm:cxn modelId="{28A2A924-396E-46DC-9D28-DA376CE01826}" type="presParOf" srcId="{EA9F4CB9-BD66-4081-922A-CCE21E7C510D}" destId="{C7ECE1DA-8346-4B79-A72D-5CBF11CE8E7F}" srcOrd="0" destOrd="0" presId="urn:microsoft.com/office/officeart/2009/3/layout/HorizontalOrganizationChart"/>
    <dgm:cxn modelId="{E70E1EE5-97FC-428C-A6DF-0B74344AD5B2}" type="presParOf" srcId="{EA9F4CB9-BD66-4081-922A-CCE21E7C510D}" destId="{E425DF39-00D5-428B-A659-A4F82DCB7951}" srcOrd="1" destOrd="0" presId="urn:microsoft.com/office/officeart/2009/3/layout/HorizontalOrganizationChart"/>
    <dgm:cxn modelId="{EBD49307-59BF-471E-B3E4-5E0152A79D77}" type="presParOf" srcId="{80364590-B051-4C85-8B23-980514930075}" destId="{9AB276E3-FA1B-41CE-8325-1FEDBF54C929}" srcOrd="1" destOrd="0" presId="urn:microsoft.com/office/officeart/2009/3/layout/HorizontalOrganizationChart"/>
    <dgm:cxn modelId="{7B7DE599-BE74-4758-A391-1EE84AF1321E}" type="presParOf" srcId="{80364590-B051-4C85-8B23-980514930075}" destId="{08C40D64-18F7-4E24-843B-0676B4028F5C}" srcOrd="2" destOrd="0" presId="urn:microsoft.com/office/officeart/2009/3/layout/HorizontalOrganizationChart"/>
    <dgm:cxn modelId="{3AAC6CE7-87AD-4A9B-92F1-91F191AFA64C}" type="presParOf" srcId="{83173550-AF86-432B-B0F4-A0F4DDB0B4BB}" destId="{7D3E517E-00B9-4124-8765-D41A5A44B31A}" srcOrd="2" destOrd="0" presId="urn:microsoft.com/office/officeart/2009/3/layout/HorizontalOrganizationChart"/>
    <dgm:cxn modelId="{855C08B5-F63E-4FCE-A690-33C89E30C9F8}" type="presParOf" srcId="{83173550-AF86-432B-B0F4-A0F4DDB0B4BB}" destId="{A134FE74-8BA3-4E93-8190-9D89D966F73C}" srcOrd="3" destOrd="0" presId="urn:microsoft.com/office/officeart/2009/3/layout/HorizontalOrganizationChart"/>
    <dgm:cxn modelId="{115955D7-69E8-48C5-9228-CEA544C29922}" type="presParOf" srcId="{A134FE74-8BA3-4E93-8190-9D89D966F73C}" destId="{0ECA93EA-EA1F-4BE0-824C-84EF35FAC01C}" srcOrd="0" destOrd="0" presId="urn:microsoft.com/office/officeart/2009/3/layout/HorizontalOrganizationChart"/>
    <dgm:cxn modelId="{30AC6B4C-DC50-4B4D-B390-7B4410B7CB5B}" type="presParOf" srcId="{0ECA93EA-EA1F-4BE0-824C-84EF35FAC01C}" destId="{CCB2896F-8F80-4313-A9F0-CF3E44BB25F4}" srcOrd="0" destOrd="0" presId="urn:microsoft.com/office/officeart/2009/3/layout/HorizontalOrganizationChart"/>
    <dgm:cxn modelId="{087ADC5A-B367-46E1-8F4F-82EE47B4B51D}" type="presParOf" srcId="{0ECA93EA-EA1F-4BE0-824C-84EF35FAC01C}" destId="{C77B1305-8962-4D6F-9815-F6266423515A}" srcOrd="1" destOrd="0" presId="urn:microsoft.com/office/officeart/2009/3/layout/HorizontalOrganizationChart"/>
    <dgm:cxn modelId="{666A2233-EB31-4F84-B5EA-99959B38AEA1}" type="presParOf" srcId="{A134FE74-8BA3-4E93-8190-9D89D966F73C}" destId="{F4B61D27-E3B0-4ED4-8F0D-9E1708BABC34}" srcOrd="1" destOrd="0" presId="urn:microsoft.com/office/officeart/2009/3/layout/HorizontalOrganizationChart"/>
    <dgm:cxn modelId="{9467BDBC-30B6-4E4E-912B-8E249C0F4D2D}" type="presParOf" srcId="{A134FE74-8BA3-4E93-8190-9D89D966F73C}" destId="{1AA35615-2823-469A-99F3-F27D55F7B8F5}" srcOrd="2" destOrd="0" presId="urn:microsoft.com/office/officeart/2009/3/layout/HorizontalOrganizationChart"/>
    <dgm:cxn modelId="{9E4D7C01-8CCF-426B-8E8B-303D90AE02A8}" type="presParOf" srcId="{83173550-AF86-432B-B0F4-A0F4DDB0B4BB}" destId="{A0CE3639-05CD-4110-8E22-23076406045B}" srcOrd="4" destOrd="0" presId="urn:microsoft.com/office/officeart/2009/3/layout/HorizontalOrganizationChart"/>
    <dgm:cxn modelId="{AB4E340E-F9E8-41EE-B57B-453D4000A624}" type="presParOf" srcId="{83173550-AF86-432B-B0F4-A0F4DDB0B4BB}" destId="{BCAE86BA-6857-47C7-904D-8211E0C2D3C7}" srcOrd="5" destOrd="0" presId="urn:microsoft.com/office/officeart/2009/3/layout/HorizontalOrganizationChart"/>
    <dgm:cxn modelId="{125228F9-24EB-40BD-ABF1-EDA49AC0D2FE}" type="presParOf" srcId="{BCAE86BA-6857-47C7-904D-8211E0C2D3C7}" destId="{B2CB1A78-0481-4BB9-9BB0-AB2F59A83E14}" srcOrd="0" destOrd="0" presId="urn:microsoft.com/office/officeart/2009/3/layout/HorizontalOrganizationChart"/>
    <dgm:cxn modelId="{3046B1C8-807B-40BC-908A-AB9F23B3E1B0}" type="presParOf" srcId="{B2CB1A78-0481-4BB9-9BB0-AB2F59A83E14}" destId="{707DA127-6DC9-40AD-A35B-69FA5DD7479B}" srcOrd="0" destOrd="0" presId="urn:microsoft.com/office/officeart/2009/3/layout/HorizontalOrganizationChart"/>
    <dgm:cxn modelId="{4398DC2B-D3AD-4416-BA91-049616D7552A}" type="presParOf" srcId="{B2CB1A78-0481-4BB9-9BB0-AB2F59A83E14}" destId="{0A292E1E-1934-4AA0-8930-355983B39CF4}" srcOrd="1" destOrd="0" presId="urn:microsoft.com/office/officeart/2009/3/layout/HorizontalOrganizationChart"/>
    <dgm:cxn modelId="{638FCE3F-F5B6-4294-A230-44B62A2276A5}" type="presParOf" srcId="{BCAE86BA-6857-47C7-904D-8211E0C2D3C7}" destId="{DC81EAE9-E2FA-4DAD-B3E9-A639CE03CD7F}" srcOrd="1" destOrd="0" presId="urn:microsoft.com/office/officeart/2009/3/layout/HorizontalOrganizationChart"/>
    <dgm:cxn modelId="{349B8312-07CC-4B91-A0D7-6D4DC8223C1F}" type="presParOf" srcId="{BCAE86BA-6857-47C7-904D-8211E0C2D3C7}" destId="{9F7B7AE4-6067-4B17-A43C-DBD5ABA04CA6}" srcOrd="2" destOrd="0" presId="urn:microsoft.com/office/officeart/2009/3/layout/HorizontalOrganizationChart"/>
    <dgm:cxn modelId="{552DD39A-EDB6-44FE-88F0-DFB1BEC35710}" type="presParOf" srcId="{83173550-AF86-432B-B0F4-A0F4DDB0B4BB}" destId="{A7F2DB92-0D0A-4E09-8EA9-2E4751197946}" srcOrd="6" destOrd="0" presId="urn:microsoft.com/office/officeart/2009/3/layout/HorizontalOrganizationChart"/>
    <dgm:cxn modelId="{FD412365-52F3-439A-AA81-D54E9B9304D6}" type="presParOf" srcId="{83173550-AF86-432B-B0F4-A0F4DDB0B4BB}" destId="{B001F89C-0A64-413C-A360-63638E6C0C85}" srcOrd="7" destOrd="0" presId="urn:microsoft.com/office/officeart/2009/3/layout/HorizontalOrganizationChart"/>
    <dgm:cxn modelId="{C338269D-C7B6-4361-A610-286BBDDDB347}" type="presParOf" srcId="{B001F89C-0A64-413C-A360-63638E6C0C85}" destId="{0737326A-5785-4D8E-B9BA-286798C2F8F7}" srcOrd="0" destOrd="0" presId="urn:microsoft.com/office/officeart/2009/3/layout/HorizontalOrganizationChart"/>
    <dgm:cxn modelId="{B8EF4CCE-F8A2-4172-BC1D-20A6821F2D1F}" type="presParOf" srcId="{0737326A-5785-4D8E-B9BA-286798C2F8F7}" destId="{2DE0A237-90F4-4529-A895-9AD5041091DF}" srcOrd="0" destOrd="0" presId="urn:microsoft.com/office/officeart/2009/3/layout/HorizontalOrganizationChart"/>
    <dgm:cxn modelId="{B9C89331-B7C2-442E-B157-D0C7D434A8F5}" type="presParOf" srcId="{0737326A-5785-4D8E-B9BA-286798C2F8F7}" destId="{F741C3C3-E7E2-4F0F-AD05-F9C7C1544F6A}" srcOrd="1" destOrd="0" presId="urn:microsoft.com/office/officeart/2009/3/layout/HorizontalOrganizationChart"/>
    <dgm:cxn modelId="{0C477B96-808A-4CEF-B085-A774C064014E}" type="presParOf" srcId="{B001F89C-0A64-413C-A360-63638E6C0C85}" destId="{A6C5A372-1673-48F3-8D37-CE3ADD2423BB}" srcOrd="1" destOrd="0" presId="urn:microsoft.com/office/officeart/2009/3/layout/HorizontalOrganizationChart"/>
    <dgm:cxn modelId="{1C58F7E1-B347-44CB-A9AF-F69CC2B2B21D}" type="presParOf" srcId="{B001F89C-0A64-413C-A360-63638E6C0C85}" destId="{A574AD57-4DC7-49B0-ACEF-540B9BA22AEF}" srcOrd="2" destOrd="0" presId="urn:microsoft.com/office/officeart/2009/3/layout/HorizontalOrganizationChart"/>
    <dgm:cxn modelId="{A216D6F4-1120-47AD-8BCE-902FCCC34CA5}" type="presParOf" srcId="{BDCF3B3D-2267-444C-A6F7-37C45A16DE94}" destId="{27E9842E-0585-4A33-B7C7-CAB3DA2729D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F3A53C-9BD0-4D1E-BE99-96C89E925303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F08DA6-AC54-414A-8543-0B98FA7FF233}">
      <dgm:prSet/>
      <dgm:spPr/>
      <dgm:t>
        <a:bodyPr/>
        <a:lstStyle/>
        <a:p>
          <a:r>
            <a:rPr lang="en-US" dirty="0"/>
            <a:t>RAID 0</a:t>
          </a:r>
        </a:p>
      </dgm:t>
    </dgm:pt>
    <dgm:pt modelId="{AC3D5B4E-BB40-484E-BF0F-29E9A89E2267}" type="parTrans" cxnId="{41EA4B5F-A1A9-43F1-83B8-8A40FA4C9AE8}">
      <dgm:prSet/>
      <dgm:spPr/>
      <dgm:t>
        <a:bodyPr/>
        <a:lstStyle/>
        <a:p>
          <a:endParaRPr lang="en-US"/>
        </a:p>
      </dgm:t>
    </dgm:pt>
    <dgm:pt modelId="{E8C6841E-46F8-45AD-8E59-A3B0AACD6C84}" type="sibTrans" cxnId="{41EA4B5F-A1A9-43F1-83B8-8A40FA4C9AE8}">
      <dgm:prSet/>
      <dgm:spPr/>
      <dgm:t>
        <a:bodyPr/>
        <a:lstStyle/>
        <a:p>
          <a:endParaRPr lang="en-US"/>
        </a:p>
      </dgm:t>
    </dgm:pt>
    <dgm:pt modelId="{A57FEEC2-16E9-41E2-8016-267EF4255EF0}">
      <dgm:prSet/>
      <dgm:spPr/>
      <dgm:t>
        <a:bodyPr/>
        <a:lstStyle/>
        <a:p>
          <a:r>
            <a:rPr lang="en-US" dirty="0"/>
            <a:t>Striping</a:t>
          </a:r>
        </a:p>
      </dgm:t>
    </dgm:pt>
    <dgm:pt modelId="{2778F163-0AA3-4318-B691-D917704AAFC3}" type="parTrans" cxnId="{70DCDED6-E3B1-4716-9AF9-5E8304DD4070}">
      <dgm:prSet/>
      <dgm:spPr/>
      <dgm:t>
        <a:bodyPr/>
        <a:lstStyle/>
        <a:p>
          <a:endParaRPr lang="en-US"/>
        </a:p>
      </dgm:t>
    </dgm:pt>
    <dgm:pt modelId="{27837B2C-F8DD-46F7-BD79-94A31585C889}" type="sibTrans" cxnId="{70DCDED6-E3B1-4716-9AF9-5E8304DD4070}">
      <dgm:prSet/>
      <dgm:spPr/>
      <dgm:t>
        <a:bodyPr/>
        <a:lstStyle/>
        <a:p>
          <a:endParaRPr lang="en-US"/>
        </a:p>
      </dgm:t>
    </dgm:pt>
    <dgm:pt modelId="{4BE4E541-9693-4B9F-9BD7-8E48F68E18BE}">
      <dgm:prSet/>
      <dgm:spPr/>
      <dgm:t>
        <a:bodyPr/>
        <a:lstStyle/>
        <a:p>
          <a:r>
            <a:rPr lang="en-US" dirty="0"/>
            <a:t>RAID 1</a:t>
          </a:r>
        </a:p>
      </dgm:t>
    </dgm:pt>
    <dgm:pt modelId="{135C10EC-0244-4190-ADBE-3F856D19064E}" type="parTrans" cxnId="{31AA058F-A756-4632-A675-F5DD96E39C44}">
      <dgm:prSet/>
      <dgm:spPr/>
      <dgm:t>
        <a:bodyPr/>
        <a:lstStyle/>
        <a:p>
          <a:endParaRPr lang="en-US"/>
        </a:p>
      </dgm:t>
    </dgm:pt>
    <dgm:pt modelId="{BAEDBBD6-D291-400C-A9C8-27F1C0F3F0AE}" type="sibTrans" cxnId="{31AA058F-A756-4632-A675-F5DD96E39C44}">
      <dgm:prSet/>
      <dgm:spPr/>
      <dgm:t>
        <a:bodyPr/>
        <a:lstStyle/>
        <a:p>
          <a:endParaRPr lang="en-US"/>
        </a:p>
      </dgm:t>
    </dgm:pt>
    <dgm:pt modelId="{B35B3B9A-183C-4B19-8961-3841AA79F44F}">
      <dgm:prSet/>
      <dgm:spPr/>
      <dgm:t>
        <a:bodyPr/>
        <a:lstStyle/>
        <a:p>
          <a:r>
            <a:rPr lang="en-US" dirty="0"/>
            <a:t>Mirroring</a:t>
          </a:r>
        </a:p>
      </dgm:t>
    </dgm:pt>
    <dgm:pt modelId="{BAF09654-84C7-4E90-8499-89D79BBE77D3}" type="parTrans" cxnId="{B32397AF-39DC-4936-A29F-1B1E886E854D}">
      <dgm:prSet/>
      <dgm:spPr/>
      <dgm:t>
        <a:bodyPr/>
        <a:lstStyle/>
        <a:p>
          <a:endParaRPr lang="en-US"/>
        </a:p>
      </dgm:t>
    </dgm:pt>
    <dgm:pt modelId="{7CB0BB89-42D0-4617-94B3-BFBE40AA81E7}" type="sibTrans" cxnId="{B32397AF-39DC-4936-A29F-1B1E886E854D}">
      <dgm:prSet/>
      <dgm:spPr/>
      <dgm:t>
        <a:bodyPr/>
        <a:lstStyle/>
        <a:p>
          <a:endParaRPr lang="en-US"/>
        </a:p>
      </dgm:t>
    </dgm:pt>
    <dgm:pt modelId="{4C9194DB-3F74-4ACF-87F1-281D53025E5E}">
      <dgm:prSet/>
      <dgm:spPr/>
      <dgm:t>
        <a:bodyPr/>
        <a:lstStyle/>
        <a:p>
          <a:r>
            <a:rPr lang="en-US" dirty="0"/>
            <a:t>RAID 5</a:t>
          </a:r>
        </a:p>
      </dgm:t>
    </dgm:pt>
    <dgm:pt modelId="{EA523732-C041-44B3-94F5-BDCEFB50BD22}" type="parTrans" cxnId="{F8B36F5B-9049-46E9-9A34-5C61FF39A1EC}">
      <dgm:prSet/>
      <dgm:spPr/>
      <dgm:t>
        <a:bodyPr/>
        <a:lstStyle/>
        <a:p>
          <a:endParaRPr lang="en-US"/>
        </a:p>
      </dgm:t>
    </dgm:pt>
    <dgm:pt modelId="{5463DE54-918E-4743-9E58-6CD598CC02D1}" type="sibTrans" cxnId="{F8B36F5B-9049-46E9-9A34-5C61FF39A1EC}">
      <dgm:prSet/>
      <dgm:spPr/>
      <dgm:t>
        <a:bodyPr/>
        <a:lstStyle/>
        <a:p>
          <a:endParaRPr lang="en-US"/>
        </a:p>
      </dgm:t>
    </dgm:pt>
    <dgm:pt modelId="{4B11831C-643C-4F00-8E13-D0344BB6C02A}">
      <dgm:prSet/>
      <dgm:spPr/>
      <dgm:t>
        <a:bodyPr/>
        <a:lstStyle/>
        <a:p>
          <a:r>
            <a:rPr lang="en-US" dirty="0"/>
            <a:t>Striping with Parity</a:t>
          </a:r>
        </a:p>
      </dgm:t>
    </dgm:pt>
    <dgm:pt modelId="{D5232AE1-8282-439D-B0AA-63643198B4B2}" type="parTrans" cxnId="{BAD481B2-6986-48EC-A719-161A7EDB1ED6}">
      <dgm:prSet/>
      <dgm:spPr/>
      <dgm:t>
        <a:bodyPr/>
        <a:lstStyle/>
        <a:p>
          <a:endParaRPr lang="en-US"/>
        </a:p>
      </dgm:t>
    </dgm:pt>
    <dgm:pt modelId="{2F34D403-C3E8-47C9-9DE9-403C92A33952}" type="sibTrans" cxnId="{BAD481B2-6986-48EC-A719-161A7EDB1ED6}">
      <dgm:prSet/>
      <dgm:spPr/>
      <dgm:t>
        <a:bodyPr/>
        <a:lstStyle/>
        <a:p>
          <a:endParaRPr lang="en-US"/>
        </a:p>
      </dgm:t>
    </dgm:pt>
    <dgm:pt modelId="{4D10ABF6-4A64-4BF5-9752-B75AFCE55765}">
      <dgm:prSet/>
      <dgm:spPr/>
      <dgm:t>
        <a:bodyPr/>
        <a:lstStyle/>
        <a:p>
          <a:r>
            <a:rPr lang="en-US" dirty="0"/>
            <a:t>RAID 6</a:t>
          </a:r>
        </a:p>
      </dgm:t>
    </dgm:pt>
    <dgm:pt modelId="{084E4E0D-028C-4FAE-8962-6852294ACD0F}" type="parTrans" cxnId="{A85F2C58-2476-49E4-B2F6-33EF37EE56E8}">
      <dgm:prSet/>
      <dgm:spPr/>
      <dgm:t>
        <a:bodyPr/>
        <a:lstStyle/>
        <a:p>
          <a:endParaRPr lang="en-US"/>
        </a:p>
      </dgm:t>
    </dgm:pt>
    <dgm:pt modelId="{273D00A2-65C7-43D3-B7E7-B94DE0E1B32F}" type="sibTrans" cxnId="{A85F2C58-2476-49E4-B2F6-33EF37EE56E8}">
      <dgm:prSet/>
      <dgm:spPr/>
      <dgm:t>
        <a:bodyPr/>
        <a:lstStyle/>
        <a:p>
          <a:endParaRPr lang="en-US"/>
        </a:p>
      </dgm:t>
    </dgm:pt>
    <dgm:pt modelId="{85BC95DA-7574-49C1-89B3-1CEB1DA7CB8D}">
      <dgm:prSet/>
      <dgm:spPr/>
      <dgm:t>
        <a:bodyPr/>
        <a:lstStyle/>
        <a:p>
          <a:r>
            <a:rPr lang="en-US" dirty="0"/>
            <a:t> Striping with Double Parity</a:t>
          </a:r>
        </a:p>
      </dgm:t>
    </dgm:pt>
    <dgm:pt modelId="{46D4E5D8-A2DE-42C2-A575-8C7CA8864E17}" type="parTrans" cxnId="{76B5E45B-79F8-4FE5-996C-1F19FDDFC764}">
      <dgm:prSet/>
      <dgm:spPr/>
      <dgm:t>
        <a:bodyPr/>
        <a:lstStyle/>
        <a:p>
          <a:endParaRPr lang="en-US"/>
        </a:p>
      </dgm:t>
    </dgm:pt>
    <dgm:pt modelId="{B7342D09-070D-4312-AD87-5AAE678A68A3}" type="sibTrans" cxnId="{76B5E45B-79F8-4FE5-996C-1F19FDDFC764}">
      <dgm:prSet/>
      <dgm:spPr/>
      <dgm:t>
        <a:bodyPr/>
        <a:lstStyle/>
        <a:p>
          <a:endParaRPr lang="en-US"/>
        </a:p>
      </dgm:t>
    </dgm:pt>
    <dgm:pt modelId="{41D90BF5-BC11-4CDD-812E-1558CEF6B75E}">
      <dgm:prSet/>
      <dgm:spPr/>
      <dgm:t>
        <a:bodyPr/>
        <a:lstStyle/>
        <a:p>
          <a:r>
            <a:rPr lang="en-US" dirty="0"/>
            <a:t>RAID 10</a:t>
          </a:r>
        </a:p>
      </dgm:t>
    </dgm:pt>
    <dgm:pt modelId="{9DBA7C81-DE7C-4E4D-A9B0-6241824A388F}" type="parTrans" cxnId="{E2963A30-91A5-4EF8-A8F5-AD92177B7FC2}">
      <dgm:prSet/>
      <dgm:spPr/>
      <dgm:t>
        <a:bodyPr/>
        <a:lstStyle/>
        <a:p>
          <a:endParaRPr lang="en-US"/>
        </a:p>
      </dgm:t>
    </dgm:pt>
    <dgm:pt modelId="{78A7E942-24B2-40AF-A9F0-583F1944570F}" type="sibTrans" cxnId="{E2963A30-91A5-4EF8-A8F5-AD92177B7FC2}">
      <dgm:prSet/>
      <dgm:spPr/>
      <dgm:t>
        <a:bodyPr/>
        <a:lstStyle/>
        <a:p>
          <a:endParaRPr lang="en-US"/>
        </a:p>
      </dgm:t>
    </dgm:pt>
    <dgm:pt modelId="{5E314D08-6049-4705-8315-900B85C4AAFA}">
      <dgm:prSet/>
      <dgm:spPr/>
      <dgm:t>
        <a:bodyPr/>
        <a:lstStyle/>
        <a:p>
          <a:r>
            <a:rPr lang="en-US" dirty="0"/>
            <a:t>RAID 1+0</a:t>
          </a:r>
        </a:p>
      </dgm:t>
    </dgm:pt>
    <dgm:pt modelId="{9E2E0981-C39A-4417-BAB1-7DC02350835A}" type="parTrans" cxnId="{F60EC517-5031-4B2C-898A-BDD534B1416E}">
      <dgm:prSet/>
      <dgm:spPr/>
      <dgm:t>
        <a:bodyPr/>
        <a:lstStyle/>
        <a:p>
          <a:endParaRPr lang="en-US"/>
        </a:p>
      </dgm:t>
    </dgm:pt>
    <dgm:pt modelId="{C79C6F55-CE33-4BED-98B1-2AF5D8FB9370}" type="sibTrans" cxnId="{F60EC517-5031-4B2C-898A-BDD534B1416E}">
      <dgm:prSet/>
      <dgm:spPr/>
      <dgm:t>
        <a:bodyPr/>
        <a:lstStyle/>
        <a:p>
          <a:endParaRPr lang="en-US"/>
        </a:p>
      </dgm:t>
    </dgm:pt>
    <dgm:pt modelId="{56D42392-417D-420A-93B3-E85129606253}" type="pres">
      <dgm:prSet presAssocID="{85F3A53C-9BD0-4D1E-BE99-96C89E925303}" presName="Name0" presStyleCnt="0">
        <dgm:presLayoutVars>
          <dgm:dir/>
          <dgm:animLvl val="lvl"/>
          <dgm:resizeHandles val="exact"/>
        </dgm:presLayoutVars>
      </dgm:prSet>
      <dgm:spPr/>
    </dgm:pt>
    <dgm:pt modelId="{08B63808-7187-41E1-9DB2-30401F1E0532}" type="pres">
      <dgm:prSet presAssocID="{7CF08DA6-AC54-414A-8543-0B98FA7FF233}" presName="linNode" presStyleCnt="0"/>
      <dgm:spPr/>
    </dgm:pt>
    <dgm:pt modelId="{F89848AD-BBA8-46D9-B907-21F76B6F21FE}" type="pres">
      <dgm:prSet presAssocID="{7CF08DA6-AC54-414A-8543-0B98FA7FF233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D1181668-28CF-4BD8-88F3-7132245DCC20}" type="pres">
      <dgm:prSet presAssocID="{7CF08DA6-AC54-414A-8543-0B98FA7FF233}" presName="descendantText" presStyleLbl="alignAccFollowNode1" presStyleIdx="0" presStyleCnt="5">
        <dgm:presLayoutVars>
          <dgm:bulletEnabled/>
        </dgm:presLayoutVars>
      </dgm:prSet>
      <dgm:spPr/>
    </dgm:pt>
    <dgm:pt modelId="{DA608824-3931-432B-9F3B-85A929EED96D}" type="pres">
      <dgm:prSet presAssocID="{E8C6841E-46F8-45AD-8E59-A3B0AACD6C84}" presName="sp" presStyleCnt="0"/>
      <dgm:spPr/>
    </dgm:pt>
    <dgm:pt modelId="{2F42C980-1E6C-4D74-B0AC-41D0CDFBEA32}" type="pres">
      <dgm:prSet presAssocID="{4BE4E541-9693-4B9F-9BD7-8E48F68E18BE}" presName="linNode" presStyleCnt="0"/>
      <dgm:spPr/>
    </dgm:pt>
    <dgm:pt modelId="{82D3B812-254F-4995-8D02-F3B4696897CE}" type="pres">
      <dgm:prSet presAssocID="{4BE4E541-9693-4B9F-9BD7-8E48F68E18BE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ACB1A0BC-6186-4DA6-9B5E-383FA8EE5020}" type="pres">
      <dgm:prSet presAssocID="{4BE4E541-9693-4B9F-9BD7-8E48F68E18BE}" presName="descendantText" presStyleLbl="alignAccFollowNode1" presStyleIdx="1" presStyleCnt="5">
        <dgm:presLayoutVars>
          <dgm:bulletEnabled/>
        </dgm:presLayoutVars>
      </dgm:prSet>
      <dgm:spPr/>
    </dgm:pt>
    <dgm:pt modelId="{E13ED481-69F0-407D-9203-362BCD420D5C}" type="pres">
      <dgm:prSet presAssocID="{BAEDBBD6-D291-400C-A9C8-27F1C0F3F0AE}" presName="sp" presStyleCnt="0"/>
      <dgm:spPr/>
    </dgm:pt>
    <dgm:pt modelId="{DCF538DE-AE7C-46E6-89BE-A1E74CFA862F}" type="pres">
      <dgm:prSet presAssocID="{4C9194DB-3F74-4ACF-87F1-281D53025E5E}" presName="linNode" presStyleCnt="0"/>
      <dgm:spPr/>
    </dgm:pt>
    <dgm:pt modelId="{4D3D1D75-1E1E-4FA2-851F-003334D07E47}" type="pres">
      <dgm:prSet presAssocID="{4C9194DB-3F74-4ACF-87F1-281D53025E5E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9EC30235-E4CA-4DD1-8B91-10C6A7CCDA22}" type="pres">
      <dgm:prSet presAssocID="{4C9194DB-3F74-4ACF-87F1-281D53025E5E}" presName="descendantText" presStyleLbl="alignAccFollowNode1" presStyleIdx="2" presStyleCnt="5">
        <dgm:presLayoutVars>
          <dgm:bulletEnabled/>
        </dgm:presLayoutVars>
      </dgm:prSet>
      <dgm:spPr/>
    </dgm:pt>
    <dgm:pt modelId="{C73974E9-5292-4B0A-92B0-7E4B55C29DA7}" type="pres">
      <dgm:prSet presAssocID="{5463DE54-918E-4743-9E58-6CD598CC02D1}" presName="sp" presStyleCnt="0"/>
      <dgm:spPr/>
    </dgm:pt>
    <dgm:pt modelId="{217197AE-55DA-4719-960D-013896B26BA0}" type="pres">
      <dgm:prSet presAssocID="{4D10ABF6-4A64-4BF5-9752-B75AFCE55765}" presName="linNode" presStyleCnt="0"/>
      <dgm:spPr/>
    </dgm:pt>
    <dgm:pt modelId="{6255C4DE-448B-4A01-83FE-D61AA8712AFA}" type="pres">
      <dgm:prSet presAssocID="{4D10ABF6-4A64-4BF5-9752-B75AFCE55765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90F0E5AE-7259-4574-894C-2E18B017B070}" type="pres">
      <dgm:prSet presAssocID="{4D10ABF6-4A64-4BF5-9752-B75AFCE55765}" presName="descendantText" presStyleLbl="alignAccFollowNode1" presStyleIdx="3" presStyleCnt="5">
        <dgm:presLayoutVars>
          <dgm:bulletEnabled/>
        </dgm:presLayoutVars>
      </dgm:prSet>
      <dgm:spPr/>
    </dgm:pt>
    <dgm:pt modelId="{E5C85EDA-6002-4559-9495-1E28CB6229B2}" type="pres">
      <dgm:prSet presAssocID="{273D00A2-65C7-43D3-B7E7-B94DE0E1B32F}" presName="sp" presStyleCnt="0"/>
      <dgm:spPr/>
    </dgm:pt>
    <dgm:pt modelId="{C603E2DE-88A4-4B45-AD0A-4B0F519BEB2D}" type="pres">
      <dgm:prSet presAssocID="{41D90BF5-BC11-4CDD-812E-1558CEF6B75E}" presName="linNode" presStyleCnt="0"/>
      <dgm:spPr/>
    </dgm:pt>
    <dgm:pt modelId="{174BF0DB-6DB8-4723-83F5-5816441BFA84}" type="pres">
      <dgm:prSet presAssocID="{41D90BF5-BC11-4CDD-812E-1558CEF6B75E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24E84651-29E1-4D6E-B38A-3C287BF8CBD8}" type="pres">
      <dgm:prSet presAssocID="{41D90BF5-BC11-4CDD-812E-1558CEF6B75E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EEDD760F-4DB9-4B64-9664-8D34F3F7549C}" type="presOf" srcId="{85BC95DA-7574-49C1-89B3-1CEB1DA7CB8D}" destId="{90F0E5AE-7259-4574-894C-2E18B017B070}" srcOrd="0" destOrd="0" presId="urn:microsoft.com/office/officeart/2016/7/layout/VerticalSolidActionList"/>
    <dgm:cxn modelId="{F60EC517-5031-4B2C-898A-BDD534B1416E}" srcId="{41D90BF5-BC11-4CDD-812E-1558CEF6B75E}" destId="{5E314D08-6049-4705-8315-900B85C4AAFA}" srcOrd="0" destOrd="0" parTransId="{9E2E0981-C39A-4417-BAB1-7DC02350835A}" sibTransId="{C79C6F55-CE33-4BED-98B1-2AF5D8FB9370}"/>
    <dgm:cxn modelId="{6946B519-6C03-45B5-8DF6-8C56FFE03BFE}" type="presOf" srcId="{7CF08DA6-AC54-414A-8543-0B98FA7FF233}" destId="{F89848AD-BBA8-46D9-B907-21F76B6F21FE}" srcOrd="0" destOrd="0" presId="urn:microsoft.com/office/officeart/2016/7/layout/VerticalSolidActionList"/>
    <dgm:cxn modelId="{FA89361B-179D-4FF2-B73C-86F017E7A23B}" type="presOf" srcId="{85F3A53C-9BD0-4D1E-BE99-96C89E925303}" destId="{56D42392-417D-420A-93B3-E85129606253}" srcOrd="0" destOrd="0" presId="urn:microsoft.com/office/officeart/2016/7/layout/VerticalSolidActionList"/>
    <dgm:cxn modelId="{E2963A30-91A5-4EF8-A8F5-AD92177B7FC2}" srcId="{85F3A53C-9BD0-4D1E-BE99-96C89E925303}" destId="{41D90BF5-BC11-4CDD-812E-1558CEF6B75E}" srcOrd="4" destOrd="0" parTransId="{9DBA7C81-DE7C-4E4D-A9B0-6241824A388F}" sibTransId="{78A7E942-24B2-40AF-A9F0-583F1944570F}"/>
    <dgm:cxn modelId="{F8B36F5B-9049-46E9-9A34-5C61FF39A1EC}" srcId="{85F3A53C-9BD0-4D1E-BE99-96C89E925303}" destId="{4C9194DB-3F74-4ACF-87F1-281D53025E5E}" srcOrd="2" destOrd="0" parTransId="{EA523732-C041-44B3-94F5-BDCEFB50BD22}" sibTransId="{5463DE54-918E-4743-9E58-6CD598CC02D1}"/>
    <dgm:cxn modelId="{76B5E45B-79F8-4FE5-996C-1F19FDDFC764}" srcId="{4D10ABF6-4A64-4BF5-9752-B75AFCE55765}" destId="{85BC95DA-7574-49C1-89B3-1CEB1DA7CB8D}" srcOrd="0" destOrd="0" parTransId="{46D4E5D8-A2DE-42C2-A575-8C7CA8864E17}" sibTransId="{B7342D09-070D-4312-AD87-5AAE678A68A3}"/>
    <dgm:cxn modelId="{41EA4B5F-A1A9-43F1-83B8-8A40FA4C9AE8}" srcId="{85F3A53C-9BD0-4D1E-BE99-96C89E925303}" destId="{7CF08DA6-AC54-414A-8543-0B98FA7FF233}" srcOrd="0" destOrd="0" parTransId="{AC3D5B4E-BB40-484E-BF0F-29E9A89E2267}" sibTransId="{E8C6841E-46F8-45AD-8E59-A3B0AACD6C84}"/>
    <dgm:cxn modelId="{18A5FF4A-12EE-4D1B-AE21-2E20E20D0715}" type="presOf" srcId="{4B11831C-643C-4F00-8E13-D0344BB6C02A}" destId="{9EC30235-E4CA-4DD1-8B91-10C6A7CCDA22}" srcOrd="0" destOrd="0" presId="urn:microsoft.com/office/officeart/2016/7/layout/VerticalSolidActionList"/>
    <dgm:cxn modelId="{DB9B7473-595D-443E-8B8A-157822D28CB4}" type="presOf" srcId="{4C9194DB-3F74-4ACF-87F1-281D53025E5E}" destId="{4D3D1D75-1E1E-4FA2-851F-003334D07E47}" srcOrd="0" destOrd="0" presId="urn:microsoft.com/office/officeart/2016/7/layout/VerticalSolidActionList"/>
    <dgm:cxn modelId="{A85F2C58-2476-49E4-B2F6-33EF37EE56E8}" srcId="{85F3A53C-9BD0-4D1E-BE99-96C89E925303}" destId="{4D10ABF6-4A64-4BF5-9752-B75AFCE55765}" srcOrd="3" destOrd="0" parTransId="{084E4E0D-028C-4FAE-8962-6852294ACD0F}" sibTransId="{273D00A2-65C7-43D3-B7E7-B94DE0E1B32F}"/>
    <dgm:cxn modelId="{5AACBB83-1969-4F56-9935-B708376D9BD5}" type="presOf" srcId="{B35B3B9A-183C-4B19-8961-3841AA79F44F}" destId="{ACB1A0BC-6186-4DA6-9B5E-383FA8EE5020}" srcOrd="0" destOrd="0" presId="urn:microsoft.com/office/officeart/2016/7/layout/VerticalSolidActionList"/>
    <dgm:cxn modelId="{31AA058F-A756-4632-A675-F5DD96E39C44}" srcId="{85F3A53C-9BD0-4D1E-BE99-96C89E925303}" destId="{4BE4E541-9693-4B9F-9BD7-8E48F68E18BE}" srcOrd="1" destOrd="0" parTransId="{135C10EC-0244-4190-ADBE-3F856D19064E}" sibTransId="{BAEDBBD6-D291-400C-A9C8-27F1C0F3F0AE}"/>
    <dgm:cxn modelId="{6FA6DAA2-BC50-46AE-BAB0-6452CBF6728A}" type="presOf" srcId="{4BE4E541-9693-4B9F-9BD7-8E48F68E18BE}" destId="{82D3B812-254F-4995-8D02-F3B4696897CE}" srcOrd="0" destOrd="0" presId="urn:microsoft.com/office/officeart/2016/7/layout/VerticalSolidActionList"/>
    <dgm:cxn modelId="{B32397AF-39DC-4936-A29F-1B1E886E854D}" srcId="{4BE4E541-9693-4B9F-9BD7-8E48F68E18BE}" destId="{B35B3B9A-183C-4B19-8961-3841AA79F44F}" srcOrd="0" destOrd="0" parTransId="{BAF09654-84C7-4E90-8499-89D79BBE77D3}" sibTransId="{7CB0BB89-42D0-4617-94B3-BFBE40AA81E7}"/>
    <dgm:cxn modelId="{F62226B1-00F7-403A-8863-310D6274CD35}" type="presOf" srcId="{4D10ABF6-4A64-4BF5-9752-B75AFCE55765}" destId="{6255C4DE-448B-4A01-83FE-D61AA8712AFA}" srcOrd="0" destOrd="0" presId="urn:microsoft.com/office/officeart/2016/7/layout/VerticalSolidActionList"/>
    <dgm:cxn modelId="{BAD481B2-6986-48EC-A719-161A7EDB1ED6}" srcId="{4C9194DB-3F74-4ACF-87F1-281D53025E5E}" destId="{4B11831C-643C-4F00-8E13-D0344BB6C02A}" srcOrd="0" destOrd="0" parTransId="{D5232AE1-8282-439D-B0AA-63643198B4B2}" sibTransId="{2F34D403-C3E8-47C9-9DE9-403C92A33952}"/>
    <dgm:cxn modelId="{5A89BCD1-A06F-41CA-A51D-BC3B5AD896A1}" type="presOf" srcId="{41D90BF5-BC11-4CDD-812E-1558CEF6B75E}" destId="{174BF0DB-6DB8-4723-83F5-5816441BFA84}" srcOrd="0" destOrd="0" presId="urn:microsoft.com/office/officeart/2016/7/layout/VerticalSolidActionList"/>
    <dgm:cxn modelId="{70DCDED6-E3B1-4716-9AF9-5E8304DD4070}" srcId="{7CF08DA6-AC54-414A-8543-0B98FA7FF233}" destId="{A57FEEC2-16E9-41E2-8016-267EF4255EF0}" srcOrd="0" destOrd="0" parTransId="{2778F163-0AA3-4318-B691-D917704AAFC3}" sibTransId="{27837B2C-F8DD-46F7-BD79-94A31585C889}"/>
    <dgm:cxn modelId="{10D6C0E8-75EB-4B98-9EB1-26BEA15D1F76}" type="presOf" srcId="{A57FEEC2-16E9-41E2-8016-267EF4255EF0}" destId="{D1181668-28CF-4BD8-88F3-7132245DCC20}" srcOrd="0" destOrd="0" presId="urn:microsoft.com/office/officeart/2016/7/layout/VerticalSolidActionList"/>
    <dgm:cxn modelId="{C3E187FC-F384-4EF5-9375-D0B49A232818}" type="presOf" srcId="{5E314D08-6049-4705-8315-900B85C4AAFA}" destId="{24E84651-29E1-4D6E-B38A-3C287BF8CBD8}" srcOrd="0" destOrd="0" presId="urn:microsoft.com/office/officeart/2016/7/layout/VerticalSolidActionList"/>
    <dgm:cxn modelId="{600A69C3-0AD4-4CE5-99CE-FB7FCDEB0D32}" type="presParOf" srcId="{56D42392-417D-420A-93B3-E85129606253}" destId="{08B63808-7187-41E1-9DB2-30401F1E0532}" srcOrd="0" destOrd="0" presId="urn:microsoft.com/office/officeart/2016/7/layout/VerticalSolidActionList"/>
    <dgm:cxn modelId="{21C88D0C-11B0-409F-ABD0-177541D116B0}" type="presParOf" srcId="{08B63808-7187-41E1-9DB2-30401F1E0532}" destId="{F89848AD-BBA8-46D9-B907-21F76B6F21FE}" srcOrd="0" destOrd="0" presId="urn:microsoft.com/office/officeart/2016/7/layout/VerticalSolidActionList"/>
    <dgm:cxn modelId="{AD558B04-3402-46AA-8BFF-5CC66DFB3055}" type="presParOf" srcId="{08B63808-7187-41E1-9DB2-30401F1E0532}" destId="{D1181668-28CF-4BD8-88F3-7132245DCC20}" srcOrd="1" destOrd="0" presId="urn:microsoft.com/office/officeart/2016/7/layout/VerticalSolidActionList"/>
    <dgm:cxn modelId="{8F967F7A-27BD-4E0A-AA9D-2AB6421878AD}" type="presParOf" srcId="{56D42392-417D-420A-93B3-E85129606253}" destId="{DA608824-3931-432B-9F3B-85A929EED96D}" srcOrd="1" destOrd="0" presId="urn:microsoft.com/office/officeart/2016/7/layout/VerticalSolidActionList"/>
    <dgm:cxn modelId="{8C769F08-2AE5-4E5F-AD95-19996ED19B8B}" type="presParOf" srcId="{56D42392-417D-420A-93B3-E85129606253}" destId="{2F42C980-1E6C-4D74-B0AC-41D0CDFBEA32}" srcOrd="2" destOrd="0" presId="urn:microsoft.com/office/officeart/2016/7/layout/VerticalSolidActionList"/>
    <dgm:cxn modelId="{27A2F6CC-8EB5-4915-B90E-ED2A21762553}" type="presParOf" srcId="{2F42C980-1E6C-4D74-B0AC-41D0CDFBEA32}" destId="{82D3B812-254F-4995-8D02-F3B4696897CE}" srcOrd="0" destOrd="0" presId="urn:microsoft.com/office/officeart/2016/7/layout/VerticalSolidActionList"/>
    <dgm:cxn modelId="{214F9C93-A905-42E7-AA78-8134E1B1A4E5}" type="presParOf" srcId="{2F42C980-1E6C-4D74-B0AC-41D0CDFBEA32}" destId="{ACB1A0BC-6186-4DA6-9B5E-383FA8EE5020}" srcOrd="1" destOrd="0" presId="urn:microsoft.com/office/officeart/2016/7/layout/VerticalSolidActionList"/>
    <dgm:cxn modelId="{45512E17-F458-43CF-A02C-26B8CC9055FE}" type="presParOf" srcId="{56D42392-417D-420A-93B3-E85129606253}" destId="{E13ED481-69F0-407D-9203-362BCD420D5C}" srcOrd="3" destOrd="0" presId="urn:microsoft.com/office/officeart/2016/7/layout/VerticalSolidActionList"/>
    <dgm:cxn modelId="{10DD2C8F-9CCF-421A-9934-A3904AD87D2C}" type="presParOf" srcId="{56D42392-417D-420A-93B3-E85129606253}" destId="{DCF538DE-AE7C-46E6-89BE-A1E74CFA862F}" srcOrd="4" destOrd="0" presId="urn:microsoft.com/office/officeart/2016/7/layout/VerticalSolidActionList"/>
    <dgm:cxn modelId="{27EA8E16-5C4D-42D1-B772-FD65B79DB949}" type="presParOf" srcId="{DCF538DE-AE7C-46E6-89BE-A1E74CFA862F}" destId="{4D3D1D75-1E1E-4FA2-851F-003334D07E47}" srcOrd="0" destOrd="0" presId="urn:microsoft.com/office/officeart/2016/7/layout/VerticalSolidActionList"/>
    <dgm:cxn modelId="{CE14A202-A1CB-41F1-B597-4BD8340A12F8}" type="presParOf" srcId="{DCF538DE-AE7C-46E6-89BE-A1E74CFA862F}" destId="{9EC30235-E4CA-4DD1-8B91-10C6A7CCDA22}" srcOrd="1" destOrd="0" presId="urn:microsoft.com/office/officeart/2016/7/layout/VerticalSolidActionList"/>
    <dgm:cxn modelId="{281AF5A5-FDC3-40DA-B796-2B868BB0E5E1}" type="presParOf" srcId="{56D42392-417D-420A-93B3-E85129606253}" destId="{C73974E9-5292-4B0A-92B0-7E4B55C29DA7}" srcOrd="5" destOrd="0" presId="urn:microsoft.com/office/officeart/2016/7/layout/VerticalSolidActionList"/>
    <dgm:cxn modelId="{1EAEA05F-F6A8-4E61-9495-FB5271D61558}" type="presParOf" srcId="{56D42392-417D-420A-93B3-E85129606253}" destId="{217197AE-55DA-4719-960D-013896B26BA0}" srcOrd="6" destOrd="0" presId="urn:microsoft.com/office/officeart/2016/7/layout/VerticalSolidActionList"/>
    <dgm:cxn modelId="{4032350F-2F17-410E-9412-D3FA83082E64}" type="presParOf" srcId="{217197AE-55DA-4719-960D-013896B26BA0}" destId="{6255C4DE-448B-4A01-83FE-D61AA8712AFA}" srcOrd="0" destOrd="0" presId="urn:microsoft.com/office/officeart/2016/7/layout/VerticalSolidActionList"/>
    <dgm:cxn modelId="{9B1633DB-885A-4D87-83BB-BC553BFC3078}" type="presParOf" srcId="{217197AE-55DA-4719-960D-013896B26BA0}" destId="{90F0E5AE-7259-4574-894C-2E18B017B070}" srcOrd="1" destOrd="0" presId="urn:microsoft.com/office/officeart/2016/7/layout/VerticalSolidActionList"/>
    <dgm:cxn modelId="{62D0DB25-0E14-4E00-8CB0-B0DC722796CE}" type="presParOf" srcId="{56D42392-417D-420A-93B3-E85129606253}" destId="{E5C85EDA-6002-4559-9495-1E28CB6229B2}" srcOrd="7" destOrd="0" presId="urn:microsoft.com/office/officeart/2016/7/layout/VerticalSolidActionList"/>
    <dgm:cxn modelId="{D40A1A8A-3ABA-49DC-8775-2480A1E175CD}" type="presParOf" srcId="{56D42392-417D-420A-93B3-E85129606253}" destId="{C603E2DE-88A4-4B45-AD0A-4B0F519BEB2D}" srcOrd="8" destOrd="0" presId="urn:microsoft.com/office/officeart/2016/7/layout/VerticalSolidActionList"/>
    <dgm:cxn modelId="{F9D2711C-1730-4501-95CD-B994ACFE6524}" type="presParOf" srcId="{C603E2DE-88A4-4B45-AD0A-4B0F519BEB2D}" destId="{174BF0DB-6DB8-4723-83F5-5816441BFA84}" srcOrd="0" destOrd="0" presId="urn:microsoft.com/office/officeart/2016/7/layout/VerticalSolidActionList"/>
    <dgm:cxn modelId="{1E00CF35-A1FA-4CCC-A3B7-A0D33850817D}" type="presParOf" srcId="{C603E2DE-88A4-4B45-AD0A-4B0F519BEB2D}" destId="{24E84651-29E1-4D6E-B38A-3C287BF8CBD8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29DEC2-F285-478E-A0BB-28BB3FFE6483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4B0B91-310A-4C48-933B-1D32C8ABAF1E}">
      <dgm:prSet phldrT="[Text]"/>
      <dgm:spPr/>
      <dgm:t>
        <a:bodyPr/>
        <a:lstStyle/>
        <a:p>
          <a:r>
            <a:rPr lang="en-US" dirty="0"/>
            <a:t>File system</a:t>
          </a:r>
        </a:p>
      </dgm:t>
    </dgm:pt>
    <dgm:pt modelId="{DC12ABB6-8956-4280-9D8E-1442B67993C4}" type="parTrans" cxnId="{17179FA0-DB94-4A3B-8DF3-BEE6BBAC95F8}">
      <dgm:prSet/>
      <dgm:spPr/>
      <dgm:t>
        <a:bodyPr/>
        <a:lstStyle/>
        <a:p>
          <a:endParaRPr lang="en-US"/>
        </a:p>
      </dgm:t>
    </dgm:pt>
    <dgm:pt modelId="{2FE95E88-8080-4426-87B9-07D8E5D7221F}" type="sibTrans" cxnId="{17179FA0-DB94-4A3B-8DF3-BEE6BBAC95F8}">
      <dgm:prSet/>
      <dgm:spPr/>
      <dgm:t>
        <a:bodyPr/>
        <a:lstStyle/>
        <a:p>
          <a:endParaRPr lang="en-US"/>
        </a:p>
      </dgm:t>
    </dgm:pt>
    <dgm:pt modelId="{9FEF5E9F-0BCA-49EE-93B9-6AAFD00EEE28}">
      <dgm:prSet phldrT="[Text]"/>
      <dgm:spPr/>
      <dgm:t>
        <a:bodyPr/>
        <a:lstStyle/>
        <a:p>
          <a:r>
            <a:rPr lang="en-US" dirty="0"/>
            <a:t>FAT 32</a:t>
          </a:r>
        </a:p>
      </dgm:t>
    </dgm:pt>
    <dgm:pt modelId="{31897A0B-E0ED-4304-A0F6-F60969139282}" type="parTrans" cxnId="{C0F1A543-A0C6-4170-ADC9-F0F184354121}">
      <dgm:prSet/>
      <dgm:spPr/>
      <dgm:t>
        <a:bodyPr/>
        <a:lstStyle/>
        <a:p>
          <a:endParaRPr lang="en-US"/>
        </a:p>
      </dgm:t>
    </dgm:pt>
    <dgm:pt modelId="{8758AE27-8B42-4C92-B780-47944EB3334C}" type="sibTrans" cxnId="{C0F1A543-A0C6-4170-ADC9-F0F184354121}">
      <dgm:prSet/>
      <dgm:spPr/>
      <dgm:t>
        <a:bodyPr/>
        <a:lstStyle/>
        <a:p>
          <a:endParaRPr lang="en-US"/>
        </a:p>
      </dgm:t>
    </dgm:pt>
    <dgm:pt modelId="{1416195E-A798-4FAE-90A4-00CAFF3DBA18}">
      <dgm:prSet phldrT="[Text]"/>
      <dgm:spPr/>
      <dgm:t>
        <a:bodyPr/>
        <a:lstStyle/>
        <a:p>
          <a:r>
            <a:rPr lang="en-US" dirty="0"/>
            <a:t>NTFS</a:t>
          </a:r>
        </a:p>
      </dgm:t>
    </dgm:pt>
    <dgm:pt modelId="{4962BD92-F0C3-4DAC-B3D1-4BDFFB8EC3D3}" type="parTrans" cxnId="{582EFD31-D2EA-455F-B608-04D7CCC4A797}">
      <dgm:prSet/>
      <dgm:spPr/>
      <dgm:t>
        <a:bodyPr/>
        <a:lstStyle/>
        <a:p>
          <a:endParaRPr lang="en-US"/>
        </a:p>
      </dgm:t>
    </dgm:pt>
    <dgm:pt modelId="{245645B6-8369-43ED-BB62-A9CC93AA733F}" type="sibTrans" cxnId="{582EFD31-D2EA-455F-B608-04D7CCC4A797}">
      <dgm:prSet/>
      <dgm:spPr/>
      <dgm:t>
        <a:bodyPr/>
        <a:lstStyle/>
        <a:p>
          <a:endParaRPr lang="en-US"/>
        </a:p>
      </dgm:t>
    </dgm:pt>
    <dgm:pt modelId="{BCB7A608-0603-4F17-ADE2-63AD9F86F712}" type="pres">
      <dgm:prSet presAssocID="{1F29DEC2-F285-478E-A0BB-28BB3FFE64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3BC79B7-2903-4938-BC63-3989B255C80B}" type="pres">
      <dgm:prSet presAssocID="{5D4B0B91-310A-4C48-933B-1D32C8ABAF1E}" presName="hierRoot1" presStyleCnt="0">
        <dgm:presLayoutVars>
          <dgm:hierBranch val="init"/>
        </dgm:presLayoutVars>
      </dgm:prSet>
      <dgm:spPr/>
    </dgm:pt>
    <dgm:pt modelId="{3023039E-F54A-4A4C-A918-65B85CE5C6FC}" type="pres">
      <dgm:prSet presAssocID="{5D4B0B91-310A-4C48-933B-1D32C8ABAF1E}" presName="rootComposite1" presStyleCnt="0"/>
      <dgm:spPr/>
    </dgm:pt>
    <dgm:pt modelId="{A9E47065-61FE-412B-AAC7-E68780A506CD}" type="pres">
      <dgm:prSet presAssocID="{5D4B0B91-310A-4C48-933B-1D32C8ABAF1E}" presName="rootText1" presStyleLbl="node0" presStyleIdx="0" presStyleCnt="1" custScaleX="133141">
        <dgm:presLayoutVars>
          <dgm:chPref val="3"/>
        </dgm:presLayoutVars>
      </dgm:prSet>
      <dgm:spPr/>
    </dgm:pt>
    <dgm:pt modelId="{60A2CD14-155C-43B0-949C-1CF7933D02B2}" type="pres">
      <dgm:prSet presAssocID="{5D4B0B91-310A-4C48-933B-1D32C8ABAF1E}" presName="rootConnector1" presStyleLbl="node1" presStyleIdx="0" presStyleCnt="0"/>
      <dgm:spPr/>
    </dgm:pt>
    <dgm:pt modelId="{747FB0A9-6B87-4227-817A-8D7615EB9595}" type="pres">
      <dgm:prSet presAssocID="{5D4B0B91-310A-4C48-933B-1D32C8ABAF1E}" presName="hierChild2" presStyleCnt="0"/>
      <dgm:spPr/>
    </dgm:pt>
    <dgm:pt modelId="{0035826B-B6D4-4BE8-B588-BFAF0AE6A70C}" type="pres">
      <dgm:prSet presAssocID="{31897A0B-E0ED-4304-A0F6-F60969139282}" presName="Name37" presStyleLbl="parChTrans1D2" presStyleIdx="0" presStyleCnt="2"/>
      <dgm:spPr/>
    </dgm:pt>
    <dgm:pt modelId="{2681B700-5C50-4784-9E81-ED47AB108743}" type="pres">
      <dgm:prSet presAssocID="{9FEF5E9F-0BCA-49EE-93B9-6AAFD00EEE28}" presName="hierRoot2" presStyleCnt="0">
        <dgm:presLayoutVars>
          <dgm:hierBranch val="init"/>
        </dgm:presLayoutVars>
      </dgm:prSet>
      <dgm:spPr/>
    </dgm:pt>
    <dgm:pt modelId="{C4FA41A5-6C76-4C5C-BD2E-44B217BB84EC}" type="pres">
      <dgm:prSet presAssocID="{9FEF5E9F-0BCA-49EE-93B9-6AAFD00EEE28}" presName="rootComposite" presStyleCnt="0"/>
      <dgm:spPr/>
    </dgm:pt>
    <dgm:pt modelId="{F756DC1F-1E0C-41E2-969F-ADD8E166D09D}" type="pres">
      <dgm:prSet presAssocID="{9FEF5E9F-0BCA-49EE-93B9-6AAFD00EEE28}" presName="rootText" presStyleLbl="node2" presStyleIdx="0" presStyleCnt="2" custScaleX="122048">
        <dgm:presLayoutVars>
          <dgm:chPref val="3"/>
        </dgm:presLayoutVars>
      </dgm:prSet>
      <dgm:spPr/>
    </dgm:pt>
    <dgm:pt modelId="{722DAB9C-0AE7-47F1-8523-8B5AC36EC9DF}" type="pres">
      <dgm:prSet presAssocID="{9FEF5E9F-0BCA-49EE-93B9-6AAFD00EEE28}" presName="rootConnector" presStyleLbl="node2" presStyleIdx="0" presStyleCnt="2"/>
      <dgm:spPr/>
    </dgm:pt>
    <dgm:pt modelId="{C650D25E-B976-489F-8A8C-94A5CA45B124}" type="pres">
      <dgm:prSet presAssocID="{9FEF5E9F-0BCA-49EE-93B9-6AAFD00EEE28}" presName="hierChild4" presStyleCnt="0"/>
      <dgm:spPr/>
    </dgm:pt>
    <dgm:pt modelId="{8761AA47-8FDA-414E-B63B-C1BCA3B858AD}" type="pres">
      <dgm:prSet presAssocID="{9FEF5E9F-0BCA-49EE-93B9-6AAFD00EEE28}" presName="hierChild5" presStyleCnt="0"/>
      <dgm:spPr/>
    </dgm:pt>
    <dgm:pt modelId="{0CAE5D54-317A-4E08-8534-24923E49B981}" type="pres">
      <dgm:prSet presAssocID="{4962BD92-F0C3-4DAC-B3D1-4BDFFB8EC3D3}" presName="Name37" presStyleLbl="parChTrans1D2" presStyleIdx="1" presStyleCnt="2"/>
      <dgm:spPr/>
    </dgm:pt>
    <dgm:pt modelId="{77A4DF3F-9B3C-4BDE-BCCE-77610484D66B}" type="pres">
      <dgm:prSet presAssocID="{1416195E-A798-4FAE-90A4-00CAFF3DBA18}" presName="hierRoot2" presStyleCnt="0">
        <dgm:presLayoutVars>
          <dgm:hierBranch val="init"/>
        </dgm:presLayoutVars>
      </dgm:prSet>
      <dgm:spPr/>
    </dgm:pt>
    <dgm:pt modelId="{8CB628C3-B162-4446-9A17-F508690E5339}" type="pres">
      <dgm:prSet presAssocID="{1416195E-A798-4FAE-90A4-00CAFF3DBA18}" presName="rootComposite" presStyleCnt="0"/>
      <dgm:spPr/>
    </dgm:pt>
    <dgm:pt modelId="{529923F9-3901-4087-B06F-F34D3E8C41A8}" type="pres">
      <dgm:prSet presAssocID="{1416195E-A798-4FAE-90A4-00CAFF3DBA18}" presName="rootText" presStyleLbl="node2" presStyleIdx="1" presStyleCnt="2" custScaleX="125778">
        <dgm:presLayoutVars>
          <dgm:chPref val="3"/>
        </dgm:presLayoutVars>
      </dgm:prSet>
      <dgm:spPr/>
    </dgm:pt>
    <dgm:pt modelId="{2E27B20D-E892-42A7-8685-951189E246E1}" type="pres">
      <dgm:prSet presAssocID="{1416195E-A798-4FAE-90A4-00CAFF3DBA18}" presName="rootConnector" presStyleLbl="node2" presStyleIdx="1" presStyleCnt="2"/>
      <dgm:spPr/>
    </dgm:pt>
    <dgm:pt modelId="{27CC51E3-5AC2-4A8B-BD96-12D0BB562E97}" type="pres">
      <dgm:prSet presAssocID="{1416195E-A798-4FAE-90A4-00CAFF3DBA18}" presName="hierChild4" presStyleCnt="0"/>
      <dgm:spPr/>
    </dgm:pt>
    <dgm:pt modelId="{7A941904-41C9-4BD8-BD7F-23D06BFA3003}" type="pres">
      <dgm:prSet presAssocID="{1416195E-A798-4FAE-90A4-00CAFF3DBA18}" presName="hierChild5" presStyleCnt="0"/>
      <dgm:spPr/>
    </dgm:pt>
    <dgm:pt modelId="{8C8E46ED-5CDD-4F6F-9476-18BDA33F2C07}" type="pres">
      <dgm:prSet presAssocID="{5D4B0B91-310A-4C48-933B-1D32C8ABAF1E}" presName="hierChild3" presStyleCnt="0"/>
      <dgm:spPr/>
    </dgm:pt>
  </dgm:ptLst>
  <dgm:cxnLst>
    <dgm:cxn modelId="{8425D802-49CD-40A2-8C2F-38D30D2C32DF}" type="presOf" srcId="{31897A0B-E0ED-4304-A0F6-F60969139282}" destId="{0035826B-B6D4-4BE8-B588-BFAF0AE6A70C}" srcOrd="0" destOrd="0" presId="urn:microsoft.com/office/officeart/2005/8/layout/orgChart1"/>
    <dgm:cxn modelId="{89AA382D-7080-4930-B94D-464332DEC733}" type="presOf" srcId="{4962BD92-F0C3-4DAC-B3D1-4BDFFB8EC3D3}" destId="{0CAE5D54-317A-4E08-8534-24923E49B981}" srcOrd="0" destOrd="0" presId="urn:microsoft.com/office/officeart/2005/8/layout/orgChart1"/>
    <dgm:cxn modelId="{582EFD31-D2EA-455F-B608-04D7CCC4A797}" srcId="{5D4B0B91-310A-4C48-933B-1D32C8ABAF1E}" destId="{1416195E-A798-4FAE-90A4-00CAFF3DBA18}" srcOrd="1" destOrd="0" parTransId="{4962BD92-F0C3-4DAC-B3D1-4BDFFB8EC3D3}" sibTransId="{245645B6-8369-43ED-BB62-A9CC93AA733F}"/>
    <dgm:cxn modelId="{F720E037-A60B-40FA-820A-C1D37DF2746A}" type="presOf" srcId="{1416195E-A798-4FAE-90A4-00CAFF3DBA18}" destId="{2E27B20D-E892-42A7-8685-951189E246E1}" srcOrd="1" destOrd="0" presId="urn:microsoft.com/office/officeart/2005/8/layout/orgChart1"/>
    <dgm:cxn modelId="{0AF02C3F-1664-4180-BF68-2AD2BC466417}" type="presOf" srcId="{5D4B0B91-310A-4C48-933B-1D32C8ABAF1E}" destId="{A9E47065-61FE-412B-AAC7-E68780A506CD}" srcOrd="0" destOrd="0" presId="urn:microsoft.com/office/officeart/2005/8/layout/orgChart1"/>
    <dgm:cxn modelId="{C0F1A543-A0C6-4170-ADC9-F0F184354121}" srcId="{5D4B0B91-310A-4C48-933B-1D32C8ABAF1E}" destId="{9FEF5E9F-0BCA-49EE-93B9-6AAFD00EEE28}" srcOrd="0" destOrd="0" parTransId="{31897A0B-E0ED-4304-A0F6-F60969139282}" sibTransId="{8758AE27-8B42-4C92-B780-47944EB3334C}"/>
    <dgm:cxn modelId="{AFEF3D75-B6A9-42FC-96C8-A8FFA12F0271}" type="presOf" srcId="{1416195E-A798-4FAE-90A4-00CAFF3DBA18}" destId="{529923F9-3901-4087-B06F-F34D3E8C41A8}" srcOrd="0" destOrd="0" presId="urn:microsoft.com/office/officeart/2005/8/layout/orgChart1"/>
    <dgm:cxn modelId="{941D0C59-8711-491E-81C3-4632B41789C9}" type="presOf" srcId="{9FEF5E9F-0BCA-49EE-93B9-6AAFD00EEE28}" destId="{722DAB9C-0AE7-47F1-8523-8B5AC36EC9DF}" srcOrd="1" destOrd="0" presId="urn:microsoft.com/office/officeart/2005/8/layout/orgChart1"/>
    <dgm:cxn modelId="{DF6FAC8D-F1FC-48FA-A933-4B5104B0FD6E}" type="presOf" srcId="{5D4B0B91-310A-4C48-933B-1D32C8ABAF1E}" destId="{60A2CD14-155C-43B0-949C-1CF7933D02B2}" srcOrd="1" destOrd="0" presId="urn:microsoft.com/office/officeart/2005/8/layout/orgChart1"/>
    <dgm:cxn modelId="{17179FA0-DB94-4A3B-8DF3-BEE6BBAC95F8}" srcId="{1F29DEC2-F285-478E-A0BB-28BB3FFE6483}" destId="{5D4B0B91-310A-4C48-933B-1D32C8ABAF1E}" srcOrd="0" destOrd="0" parTransId="{DC12ABB6-8956-4280-9D8E-1442B67993C4}" sibTransId="{2FE95E88-8080-4426-87B9-07D8E5D7221F}"/>
    <dgm:cxn modelId="{957DDAEC-B09F-4BB5-86F4-65888B58E7B5}" type="presOf" srcId="{1F29DEC2-F285-478E-A0BB-28BB3FFE6483}" destId="{BCB7A608-0603-4F17-ADE2-63AD9F86F712}" srcOrd="0" destOrd="0" presId="urn:microsoft.com/office/officeart/2005/8/layout/orgChart1"/>
    <dgm:cxn modelId="{744485EF-9F44-43FF-8AB5-1AB7BC5AFDA6}" type="presOf" srcId="{9FEF5E9F-0BCA-49EE-93B9-6AAFD00EEE28}" destId="{F756DC1F-1E0C-41E2-969F-ADD8E166D09D}" srcOrd="0" destOrd="0" presId="urn:microsoft.com/office/officeart/2005/8/layout/orgChart1"/>
    <dgm:cxn modelId="{D0F1CDD6-AF9A-4229-B8B4-238A129315E5}" type="presParOf" srcId="{BCB7A608-0603-4F17-ADE2-63AD9F86F712}" destId="{03BC79B7-2903-4938-BC63-3989B255C80B}" srcOrd="0" destOrd="0" presId="urn:microsoft.com/office/officeart/2005/8/layout/orgChart1"/>
    <dgm:cxn modelId="{3A9132DA-B3C4-45D5-96CB-EBBCE75D39D1}" type="presParOf" srcId="{03BC79B7-2903-4938-BC63-3989B255C80B}" destId="{3023039E-F54A-4A4C-A918-65B85CE5C6FC}" srcOrd="0" destOrd="0" presId="urn:microsoft.com/office/officeart/2005/8/layout/orgChart1"/>
    <dgm:cxn modelId="{BF8F5020-A01A-4C8C-9A1F-DA38043F7053}" type="presParOf" srcId="{3023039E-F54A-4A4C-A918-65B85CE5C6FC}" destId="{A9E47065-61FE-412B-AAC7-E68780A506CD}" srcOrd="0" destOrd="0" presId="urn:microsoft.com/office/officeart/2005/8/layout/orgChart1"/>
    <dgm:cxn modelId="{01E71591-E3A9-4DEC-BC4E-1F4AA700AB19}" type="presParOf" srcId="{3023039E-F54A-4A4C-A918-65B85CE5C6FC}" destId="{60A2CD14-155C-43B0-949C-1CF7933D02B2}" srcOrd="1" destOrd="0" presId="urn:microsoft.com/office/officeart/2005/8/layout/orgChart1"/>
    <dgm:cxn modelId="{87C653CC-063C-45E0-AD23-908048372939}" type="presParOf" srcId="{03BC79B7-2903-4938-BC63-3989B255C80B}" destId="{747FB0A9-6B87-4227-817A-8D7615EB9595}" srcOrd="1" destOrd="0" presId="urn:microsoft.com/office/officeart/2005/8/layout/orgChart1"/>
    <dgm:cxn modelId="{B6AD42AE-723B-4EDE-9182-25537C2A8CEF}" type="presParOf" srcId="{747FB0A9-6B87-4227-817A-8D7615EB9595}" destId="{0035826B-B6D4-4BE8-B588-BFAF0AE6A70C}" srcOrd="0" destOrd="0" presId="urn:microsoft.com/office/officeart/2005/8/layout/orgChart1"/>
    <dgm:cxn modelId="{61315B8D-7C31-445E-B015-845C1FFB36FF}" type="presParOf" srcId="{747FB0A9-6B87-4227-817A-8D7615EB9595}" destId="{2681B700-5C50-4784-9E81-ED47AB108743}" srcOrd="1" destOrd="0" presId="urn:microsoft.com/office/officeart/2005/8/layout/orgChart1"/>
    <dgm:cxn modelId="{2CBCF588-8784-4CD7-8F01-497A448BB16E}" type="presParOf" srcId="{2681B700-5C50-4784-9E81-ED47AB108743}" destId="{C4FA41A5-6C76-4C5C-BD2E-44B217BB84EC}" srcOrd="0" destOrd="0" presId="urn:microsoft.com/office/officeart/2005/8/layout/orgChart1"/>
    <dgm:cxn modelId="{E04DE1BA-5EBE-48F4-93EF-B03D28A4E458}" type="presParOf" srcId="{C4FA41A5-6C76-4C5C-BD2E-44B217BB84EC}" destId="{F756DC1F-1E0C-41E2-969F-ADD8E166D09D}" srcOrd="0" destOrd="0" presId="urn:microsoft.com/office/officeart/2005/8/layout/orgChart1"/>
    <dgm:cxn modelId="{F06A424E-7795-493C-9901-010985409D8E}" type="presParOf" srcId="{C4FA41A5-6C76-4C5C-BD2E-44B217BB84EC}" destId="{722DAB9C-0AE7-47F1-8523-8B5AC36EC9DF}" srcOrd="1" destOrd="0" presId="urn:microsoft.com/office/officeart/2005/8/layout/orgChart1"/>
    <dgm:cxn modelId="{2DD6FE5F-682D-4565-896C-E1418F8E6849}" type="presParOf" srcId="{2681B700-5C50-4784-9E81-ED47AB108743}" destId="{C650D25E-B976-489F-8A8C-94A5CA45B124}" srcOrd="1" destOrd="0" presId="urn:microsoft.com/office/officeart/2005/8/layout/orgChart1"/>
    <dgm:cxn modelId="{EEFEDE0D-BCD8-4E48-8124-C6CB32E25FCB}" type="presParOf" srcId="{2681B700-5C50-4784-9E81-ED47AB108743}" destId="{8761AA47-8FDA-414E-B63B-C1BCA3B858AD}" srcOrd="2" destOrd="0" presId="urn:microsoft.com/office/officeart/2005/8/layout/orgChart1"/>
    <dgm:cxn modelId="{158A42D3-8C4F-4FBD-ABDA-5802D90EA3FB}" type="presParOf" srcId="{747FB0A9-6B87-4227-817A-8D7615EB9595}" destId="{0CAE5D54-317A-4E08-8534-24923E49B981}" srcOrd="2" destOrd="0" presId="urn:microsoft.com/office/officeart/2005/8/layout/orgChart1"/>
    <dgm:cxn modelId="{A5592852-D258-474A-983C-DB6D042DA96D}" type="presParOf" srcId="{747FB0A9-6B87-4227-817A-8D7615EB9595}" destId="{77A4DF3F-9B3C-4BDE-BCCE-77610484D66B}" srcOrd="3" destOrd="0" presId="urn:microsoft.com/office/officeart/2005/8/layout/orgChart1"/>
    <dgm:cxn modelId="{DBEC39B9-14D7-4A53-9AD5-38CF175D00AB}" type="presParOf" srcId="{77A4DF3F-9B3C-4BDE-BCCE-77610484D66B}" destId="{8CB628C3-B162-4446-9A17-F508690E5339}" srcOrd="0" destOrd="0" presId="urn:microsoft.com/office/officeart/2005/8/layout/orgChart1"/>
    <dgm:cxn modelId="{9A022EA1-3944-4211-A25F-4D71EA1B94C2}" type="presParOf" srcId="{8CB628C3-B162-4446-9A17-F508690E5339}" destId="{529923F9-3901-4087-B06F-F34D3E8C41A8}" srcOrd="0" destOrd="0" presId="urn:microsoft.com/office/officeart/2005/8/layout/orgChart1"/>
    <dgm:cxn modelId="{5A062DD4-34B0-4317-BC01-D543E48865D9}" type="presParOf" srcId="{8CB628C3-B162-4446-9A17-F508690E5339}" destId="{2E27B20D-E892-42A7-8685-951189E246E1}" srcOrd="1" destOrd="0" presId="urn:microsoft.com/office/officeart/2005/8/layout/orgChart1"/>
    <dgm:cxn modelId="{87D122B2-AD12-4965-BA8B-9309BEF50FB6}" type="presParOf" srcId="{77A4DF3F-9B3C-4BDE-BCCE-77610484D66B}" destId="{27CC51E3-5AC2-4A8B-BD96-12D0BB562E97}" srcOrd="1" destOrd="0" presId="urn:microsoft.com/office/officeart/2005/8/layout/orgChart1"/>
    <dgm:cxn modelId="{3E2681F6-2FFD-4E05-B913-5351E9A501EB}" type="presParOf" srcId="{77A4DF3F-9B3C-4BDE-BCCE-77610484D66B}" destId="{7A941904-41C9-4BD8-BD7F-23D06BFA3003}" srcOrd="2" destOrd="0" presId="urn:microsoft.com/office/officeart/2005/8/layout/orgChart1"/>
    <dgm:cxn modelId="{97A34145-4F01-41DD-AC24-BE0189B824C4}" type="presParOf" srcId="{03BC79B7-2903-4938-BC63-3989B255C80B}" destId="{8C8E46ED-5CDD-4F6F-9476-18BDA33F2C0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4E020-461B-4792-AB5F-7E50E6E003E9}">
      <dsp:nvSpPr>
        <dsp:cNvPr id="0" name=""/>
        <dsp:cNvSpPr/>
      </dsp:nvSpPr>
      <dsp:spPr>
        <a:xfrm>
          <a:off x="0" y="0"/>
          <a:ext cx="3162299" cy="356616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Partitioning Scheme</a:t>
          </a:r>
        </a:p>
      </dsp:txBody>
      <dsp:txXfrm>
        <a:off x="0" y="1355140"/>
        <a:ext cx="3162299" cy="2139696"/>
      </dsp:txXfrm>
    </dsp:sp>
    <dsp:sp modelId="{D78AAD50-88B7-4045-A8FC-47FFDDF2722B}">
      <dsp:nvSpPr>
        <dsp:cNvPr id="0" name=""/>
        <dsp:cNvSpPr/>
      </dsp:nvSpPr>
      <dsp:spPr>
        <a:xfrm>
          <a:off x="1046225" y="356615"/>
          <a:ext cx="1069848" cy="10698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10" tIns="12700" rIns="834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02901" y="513291"/>
        <a:ext cx="756496" cy="756496"/>
      </dsp:txXfrm>
    </dsp:sp>
    <dsp:sp modelId="{41C6FB14-FFE4-425A-BED8-FF2CE6D1845D}">
      <dsp:nvSpPr>
        <dsp:cNvPr id="0" name=""/>
        <dsp:cNvSpPr/>
      </dsp:nvSpPr>
      <dsp:spPr>
        <a:xfrm>
          <a:off x="0" y="3566088"/>
          <a:ext cx="3162299" cy="72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7C9C2-506F-4ADC-9751-27900A83932E}">
      <dsp:nvSpPr>
        <dsp:cNvPr id="0" name=""/>
        <dsp:cNvSpPr/>
      </dsp:nvSpPr>
      <dsp:spPr>
        <a:xfrm>
          <a:off x="3478529" y="0"/>
          <a:ext cx="3162299" cy="3566160"/>
        </a:xfrm>
        <a:prstGeom prst="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Partitioning style</a:t>
          </a:r>
        </a:p>
      </dsp:txBody>
      <dsp:txXfrm>
        <a:off x="3478529" y="1355140"/>
        <a:ext cx="3162299" cy="2139696"/>
      </dsp:txXfrm>
    </dsp:sp>
    <dsp:sp modelId="{A87B14A6-89E9-4FF4-88E6-020DD4A7CF5D}">
      <dsp:nvSpPr>
        <dsp:cNvPr id="0" name=""/>
        <dsp:cNvSpPr/>
      </dsp:nvSpPr>
      <dsp:spPr>
        <a:xfrm>
          <a:off x="4524755" y="356615"/>
          <a:ext cx="1069848" cy="1069848"/>
        </a:xfrm>
        <a:prstGeom prst="ellipse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10" tIns="12700" rIns="834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681431" y="513291"/>
        <a:ext cx="756496" cy="756496"/>
      </dsp:txXfrm>
    </dsp:sp>
    <dsp:sp modelId="{9494D41D-8A5A-4D25-817B-F10861ABCCE1}">
      <dsp:nvSpPr>
        <dsp:cNvPr id="0" name=""/>
        <dsp:cNvSpPr/>
      </dsp:nvSpPr>
      <dsp:spPr>
        <a:xfrm>
          <a:off x="3478529" y="3566088"/>
          <a:ext cx="3162299" cy="72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71664-6E96-4C42-B456-5F2DE8A3FC2A}">
      <dsp:nvSpPr>
        <dsp:cNvPr id="0" name=""/>
        <dsp:cNvSpPr/>
      </dsp:nvSpPr>
      <dsp:spPr>
        <a:xfrm>
          <a:off x="6957059" y="0"/>
          <a:ext cx="3162299" cy="3566160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Partitioning system</a:t>
          </a:r>
        </a:p>
      </dsp:txBody>
      <dsp:txXfrm>
        <a:off x="6957059" y="1355140"/>
        <a:ext cx="3162299" cy="2139696"/>
      </dsp:txXfrm>
    </dsp:sp>
    <dsp:sp modelId="{5D7E19F8-D598-4470-B64D-8472C2CA8853}">
      <dsp:nvSpPr>
        <dsp:cNvPr id="0" name=""/>
        <dsp:cNvSpPr/>
      </dsp:nvSpPr>
      <dsp:spPr>
        <a:xfrm>
          <a:off x="8003285" y="356615"/>
          <a:ext cx="1069848" cy="1069848"/>
        </a:xfrm>
        <a:prstGeom prst="ellipse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10" tIns="12700" rIns="834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159961" y="513291"/>
        <a:ext cx="756496" cy="756496"/>
      </dsp:txXfrm>
    </dsp:sp>
    <dsp:sp modelId="{873FFDF0-C642-4A93-A2A8-E23FC0C99EC0}">
      <dsp:nvSpPr>
        <dsp:cNvPr id="0" name=""/>
        <dsp:cNvSpPr/>
      </dsp:nvSpPr>
      <dsp:spPr>
        <a:xfrm>
          <a:off x="6957059" y="3566088"/>
          <a:ext cx="3162299" cy="72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2DB92-0D0A-4E09-8EA9-2E4751197946}">
      <dsp:nvSpPr>
        <dsp:cNvPr id="0" name=""/>
        <dsp:cNvSpPr/>
      </dsp:nvSpPr>
      <dsp:spPr>
        <a:xfrm>
          <a:off x="2660332" y="3138846"/>
          <a:ext cx="531495" cy="1714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747" y="0"/>
              </a:lnTo>
              <a:lnTo>
                <a:pt x="265747" y="1714071"/>
              </a:lnTo>
              <a:lnTo>
                <a:pt x="531495" y="17140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E3639-05CD-4110-8E22-23076406045B}">
      <dsp:nvSpPr>
        <dsp:cNvPr id="0" name=""/>
        <dsp:cNvSpPr/>
      </dsp:nvSpPr>
      <dsp:spPr>
        <a:xfrm>
          <a:off x="2660332" y="3138846"/>
          <a:ext cx="531495" cy="571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747" y="0"/>
              </a:lnTo>
              <a:lnTo>
                <a:pt x="265747" y="571357"/>
              </a:lnTo>
              <a:lnTo>
                <a:pt x="531495" y="57135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E517E-00B9-4124-8765-D41A5A44B31A}">
      <dsp:nvSpPr>
        <dsp:cNvPr id="0" name=""/>
        <dsp:cNvSpPr/>
      </dsp:nvSpPr>
      <dsp:spPr>
        <a:xfrm>
          <a:off x="2660332" y="2567488"/>
          <a:ext cx="531495" cy="571357"/>
        </a:xfrm>
        <a:custGeom>
          <a:avLst/>
          <a:gdLst/>
          <a:ahLst/>
          <a:cxnLst/>
          <a:rect l="0" t="0" r="0" b="0"/>
          <a:pathLst>
            <a:path>
              <a:moveTo>
                <a:pt x="0" y="571357"/>
              </a:moveTo>
              <a:lnTo>
                <a:pt x="265747" y="571357"/>
              </a:lnTo>
              <a:lnTo>
                <a:pt x="265747" y="0"/>
              </a:lnTo>
              <a:lnTo>
                <a:pt x="531495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8ABC69-01F1-4083-8EF9-788F96FCF5E4}">
      <dsp:nvSpPr>
        <dsp:cNvPr id="0" name=""/>
        <dsp:cNvSpPr/>
      </dsp:nvSpPr>
      <dsp:spPr>
        <a:xfrm>
          <a:off x="2660332" y="1424774"/>
          <a:ext cx="531495" cy="1714071"/>
        </a:xfrm>
        <a:custGeom>
          <a:avLst/>
          <a:gdLst/>
          <a:ahLst/>
          <a:cxnLst/>
          <a:rect l="0" t="0" r="0" b="0"/>
          <a:pathLst>
            <a:path>
              <a:moveTo>
                <a:pt x="0" y="1714071"/>
              </a:moveTo>
              <a:lnTo>
                <a:pt x="265747" y="1714071"/>
              </a:lnTo>
              <a:lnTo>
                <a:pt x="265747" y="0"/>
              </a:lnTo>
              <a:lnTo>
                <a:pt x="531495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4B51-66D0-4211-B1E1-2BB240ED4127}">
      <dsp:nvSpPr>
        <dsp:cNvPr id="0" name=""/>
        <dsp:cNvSpPr/>
      </dsp:nvSpPr>
      <dsp:spPr>
        <a:xfrm>
          <a:off x="2857" y="2733581"/>
          <a:ext cx="2657474" cy="8105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Basic Disk</a:t>
          </a:r>
          <a:endParaRPr lang="en-US" sz="1600" kern="1200" dirty="0"/>
        </a:p>
      </dsp:txBody>
      <dsp:txXfrm>
        <a:off x="2857" y="2733581"/>
        <a:ext cx="2657474" cy="810529"/>
      </dsp:txXfrm>
    </dsp:sp>
    <dsp:sp modelId="{C7ECE1DA-8346-4B79-A72D-5CBF11CE8E7F}">
      <dsp:nvSpPr>
        <dsp:cNvPr id="0" name=""/>
        <dsp:cNvSpPr/>
      </dsp:nvSpPr>
      <dsp:spPr>
        <a:xfrm>
          <a:off x="3191827" y="1019509"/>
          <a:ext cx="2657474" cy="8105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 traditional type, supports up to 4 primary partitions (on MBR) or 128 partitions (on GPT).</a:t>
          </a:r>
          <a:endParaRPr lang="en-US" sz="1400" kern="1200" dirty="0"/>
        </a:p>
      </dsp:txBody>
      <dsp:txXfrm>
        <a:off x="3191827" y="1019509"/>
        <a:ext cx="2657474" cy="810529"/>
      </dsp:txXfrm>
    </dsp:sp>
    <dsp:sp modelId="{CCB2896F-8F80-4313-A9F0-CF3E44BB25F4}">
      <dsp:nvSpPr>
        <dsp:cNvPr id="0" name=""/>
        <dsp:cNvSpPr/>
      </dsp:nvSpPr>
      <dsp:spPr>
        <a:xfrm>
          <a:off x="3191827" y="2162223"/>
          <a:ext cx="2657474" cy="8105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No fixed limit on the number of volumes but depends on available space.</a:t>
          </a:r>
          <a:endParaRPr lang="en-US" sz="1400" kern="1200" dirty="0"/>
        </a:p>
      </dsp:txBody>
      <dsp:txXfrm>
        <a:off x="3191827" y="2162223"/>
        <a:ext cx="2657474" cy="810529"/>
      </dsp:txXfrm>
    </dsp:sp>
    <dsp:sp modelId="{707DA127-6DC9-40AD-A35B-69FA5DD7479B}">
      <dsp:nvSpPr>
        <dsp:cNvPr id="0" name=""/>
        <dsp:cNvSpPr/>
      </dsp:nvSpPr>
      <dsp:spPr>
        <a:xfrm>
          <a:off x="3191827" y="3304938"/>
          <a:ext cx="2657474" cy="8105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Compatible only with newer versions of Windows.</a:t>
          </a:r>
          <a:endParaRPr lang="en-US" sz="1400" kern="1200" dirty="0"/>
        </a:p>
      </dsp:txBody>
      <dsp:txXfrm>
        <a:off x="3191827" y="3304938"/>
        <a:ext cx="2657474" cy="810529"/>
      </dsp:txXfrm>
    </dsp:sp>
    <dsp:sp modelId="{2DE0A237-90F4-4529-A895-9AD5041091DF}">
      <dsp:nvSpPr>
        <dsp:cNvPr id="0" name=""/>
        <dsp:cNvSpPr/>
      </dsp:nvSpPr>
      <dsp:spPr>
        <a:xfrm>
          <a:off x="3191827" y="4447652"/>
          <a:ext cx="2657474" cy="8105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Does not provide fault tolerance features.</a:t>
          </a:r>
          <a:endParaRPr lang="en-US" sz="1400" kern="1200" dirty="0"/>
        </a:p>
      </dsp:txBody>
      <dsp:txXfrm>
        <a:off x="3191827" y="4447652"/>
        <a:ext cx="2657474" cy="8105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2DB92-0D0A-4E09-8EA9-2E4751197946}">
      <dsp:nvSpPr>
        <dsp:cNvPr id="0" name=""/>
        <dsp:cNvSpPr/>
      </dsp:nvSpPr>
      <dsp:spPr>
        <a:xfrm>
          <a:off x="2595190" y="3429000"/>
          <a:ext cx="521828" cy="1673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2309" y="0"/>
              </a:lnTo>
              <a:lnTo>
                <a:pt x="262309" y="1673897"/>
              </a:lnTo>
              <a:lnTo>
                <a:pt x="521828" y="167389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CE3639-05CD-4110-8E22-23076406045B}">
      <dsp:nvSpPr>
        <dsp:cNvPr id="0" name=""/>
        <dsp:cNvSpPr/>
      </dsp:nvSpPr>
      <dsp:spPr>
        <a:xfrm>
          <a:off x="2595190" y="3429000"/>
          <a:ext cx="521828" cy="557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2309" y="0"/>
              </a:lnTo>
              <a:lnTo>
                <a:pt x="262309" y="557965"/>
              </a:lnTo>
              <a:lnTo>
                <a:pt x="521828" y="55796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E517E-00B9-4124-8765-D41A5A44B31A}">
      <dsp:nvSpPr>
        <dsp:cNvPr id="0" name=""/>
        <dsp:cNvSpPr/>
      </dsp:nvSpPr>
      <dsp:spPr>
        <a:xfrm>
          <a:off x="2595190" y="2871034"/>
          <a:ext cx="521828" cy="557965"/>
        </a:xfrm>
        <a:custGeom>
          <a:avLst/>
          <a:gdLst/>
          <a:ahLst/>
          <a:cxnLst/>
          <a:rect l="0" t="0" r="0" b="0"/>
          <a:pathLst>
            <a:path>
              <a:moveTo>
                <a:pt x="0" y="557965"/>
              </a:moveTo>
              <a:lnTo>
                <a:pt x="262309" y="557965"/>
              </a:lnTo>
              <a:lnTo>
                <a:pt x="262309" y="0"/>
              </a:lnTo>
              <a:lnTo>
                <a:pt x="521828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8ABC69-01F1-4083-8EF9-788F96FCF5E4}">
      <dsp:nvSpPr>
        <dsp:cNvPr id="0" name=""/>
        <dsp:cNvSpPr/>
      </dsp:nvSpPr>
      <dsp:spPr>
        <a:xfrm>
          <a:off x="2595190" y="1755102"/>
          <a:ext cx="521828" cy="1673897"/>
        </a:xfrm>
        <a:custGeom>
          <a:avLst/>
          <a:gdLst/>
          <a:ahLst/>
          <a:cxnLst/>
          <a:rect l="0" t="0" r="0" b="0"/>
          <a:pathLst>
            <a:path>
              <a:moveTo>
                <a:pt x="0" y="1673897"/>
              </a:moveTo>
              <a:lnTo>
                <a:pt x="262309" y="1673897"/>
              </a:lnTo>
              <a:lnTo>
                <a:pt x="262309" y="0"/>
              </a:lnTo>
              <a:lnTo>
                <a:pt x="521828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44B51-66D0-4211-B1E1-2BB240ED4127}">
      <dsp:nvSpPr>
        <dsp:cNvPr id="0" name=""/>
        <dsp:cNvSpPr/>
      </dsp:nvSpPr>
      <dsp:spPr>
        <a:xfrm>
          <a:off x="0" y="3033233"/>
          <a:ext cx="2595190" cy="791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Dynamic Disk</a:t>
          </a:r>
          <a:endParaRPr lang="en-US" sz="1600" kern="1200" dirty="0"/>
        </a:p>
      </dsp:txBody>
      <dsp:txXfrm>
        <a:off x="0" y="3033233"/>
        <a:ext cx="2595190" cy="791533"/>
      </dsp:txXfrm>
    </dsp:sp>
    <dsp:sp modelId="{C7ECE1DA-8346-4B79-A72D-5CBF11CE8E7F}">
      <dsp:nvSpPr>
        <dsp:cNvPr id="0" name=""/>
        <dsp:cNvSpPr/>
      </dsp:nvSpPr>
      <dsp:spPr>
        <a:xfrm>
          <a:off x="3117019" y="1359335"/>
          <a:ext cx="2595190" cy="791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Allows </a:t>
          </a:r>
          <a:r>
            <a:rPr lang="en-US" sz="1600" i="0" kern="1200" baseline="0" dirty="0"/>
            <a:t>for</a:t>
          </a:r>
          <a:r>
            <a:rPr lang="en-US" sz="1600" b="0" i="0" kern="1200" baseline="0" dirty="0"/>
            <a:t> the creation of advanced volumes like </a:t>
          </a:r>
          <a:r>
            <a:rPr lang="en-US" sz="1600" b="1" i="0" kern="1200" baseline="0" dirty="0"/>
            <a:t>RAID</a:t>
          </a:r>
          <a:r>
            <a:rPr lang="en-US" sz="1600" b="0" i="0" kern="1200" baseline="0" dirty="0"/>
            <a:t>, spanning, and mirroring.</a:t>
          </a:r>
          <a:endParaRPr lang="en-US" sz="1600" kern="1200" dirty="0"/>
        </a:p>
      </dsp:txBody>
      <dsp:txXfrm>
        <a:off x="3117019" y="1359335"/>
        <a:ext cx="2595190" cy="791533"/>
      </dsp:txXfrm>
    </dsp:sp>
    <dsp:sp modelId="{CCB2896F-8F80-4313-A9F0-CF3E44BB25F4}">
      <dsp:nvSpPr>
        <dsp:cNvPr id="0" name=""/>
        <dsp:cNvSpPr/>
      </dsp:nvSpPr>
      <dsp:spPr>
        <a:xfrm>
          <a:off x="3117019" y="2475267"/>
          <a:ext cx="2595190" cy="791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No fixed limit on the number of volumes but depends on available space.</a:t>
          </a:r>
          <a:endParaRPr lang="en-US" sz="1600" kern="1200"/>
        </a:p>
      </dsp:txBody>
      <dsp:txXfrm>
        <a:off x="3117019" y="2475267"/>
        <a:ext cx="2595190" cy="791533"/>
      </dsp:txXfrm>
    </dsp:sp>
    <dsp:sp modelId="{707DA127-6DC9-40AD-A35B-69FA5DD7479B}">
      <dsp:nvSpPr>
        <dsp:cNvPr id="0" name=""/>
        <dsp:cNvSpPr/>
      </dsp:nvSpPr>
      <dsp:spPr>
        <a:xfrm>
          <a:off x="3117019" y="3591199"/>
          <a:ext cx="2595190" cy="791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Compatible only with newer versions of Windows.</a:t>
          </a:r>
          <a:endParaRPr lang="en-US" sz="1600" kern="1200"/>
        </a:p>
      </dsp:txBody>
      <dsp:txXfrm>
        <a:off x="3117019" y="3591199"/>
        <a:ext cx="2595190" cy="791533"/>
      </dsp:txXfrm>
    </dsp:sp>
    <dsp:sp modelId="{2DE0A237-90F4-4529-A895-9AD5041091DF}">
      <dsp:nvSpPr>
        <dsp:cNvPr id="0" name=""/>
        <dsp:cNvSpPr/>
      </dsp:nvSpPr>
      <dsp:spPr>
        <a:xfrm>
          <a:off x="3117019" y="4707131"/>
          <a:ext cx="2595190" cy="7915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Offers fault tolerance features like mirroring.</a:t>
          </a:r>
          <a:endParaRPr lang="en-US" sz="1600" kern="1200"/>
        </a:p>
      </dsp:txBody>
      <dsp:txXfrm>
        <a:off x="3117019" y="4707131"/>
        <a:ext cx="2595190" cy="7915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81668-28CF-4BD8-88F3-7132245DCC20}">
      <dsp:nvSpPr>
        <dsp:cNvPr id="0" name=""/>
        <dsp:cNvSpPr/>
      </dsp:nvSpPr>
      <dsp:spPr>
        <a:xfrm>
          <a:off x="1426909" y="2370"/>
          <a:ext cx="5707638" cy="10399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44" tIns="264140" rIns="110744" bIns="2641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Striping</a:t>
          </a:r>
        </a:p>
      </dsp:txBody>
      <dsp:txXfrm>
        <a:off x="1426909" y="2370"/>
        <a:ext cx="5707638" cy="1039919"/>
      </dsp:txXfrm>
    </dsp:sp>
    <dsp:sp modelId="{F89848AD-BBA8-46D9-B907-21F76B6F21FE}">
      <dsp:nvSpPr>
        <dsp:cNvPr id="0" name=""/>
        <dsp:cNvSpPr/>
      </dsp:nvSpPr>
      <dsp:spPr>
        <a:xfrm>
          <a:off x="0" y="2370"/>
          <a:ext cx="1426909" cy="10399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507" tIns="102721" rIns="75507" bIns="10272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RAID 0</a:t>
          </a:r>
        </a:p>
      </dsp:txBody>
      <dsp:txXfrm>
        <a:off x="0" y="2370"/>
        <a:ext cx="1426909" cy="1039919"/>
      </dsp:txXfrm>
    </dsp:sp>
    <dsp:sp modelId="{ACB1A0BC-6186-4DA6-9B5E-383FA8EE5020}">
      <dsp:nvSpPr>
        <dsp:cNvPr id="0" name=""/>
        <dsp:cNvSpPr/>
      </dsp:nvSpPr>
      <dsp:spPr>
        <a:xfrm>
          <a:off x="1426909" y="1104685"/>
          <a:ext cx="5707638" cy="10399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44" tIns="264140" rIns="110744" bIns="2641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Mirroring</a:t>
          </a:r>
        </a:p>
      </dsp:txBody>
      <dsp:txXfrm>
        <a:off x="1426909" y="1104685"/>
        <a:ext cx="5707638" cy="1039919"/>
      </dsp:txXfrm>
    </dsp:sp>
    <dsp:sp modelId="{82D3B812-254F-4995-8D02-F3B4696897CE}">
      <dsp:nvSpPr>
        <dsp:cNvPr id="0" name=""/>
        <dsp:cNvSpPr/>
      </dsp:nvSpPr>
      <dsp:spPr>
        <a:xfrm>
          <a:off x="0" y="1104685"/>
          <a:ext cx="1426909" cy="103991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507" tIns="102721" rIns="75507" bIns="10272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RAID 1</a:t>
          </a:r>
        </a:p>
      </dsp:txBody>
      <dsp:txXfrm>
        <a:off x="0" y="1104685"/>
        <a:ext cx="1426909" cy="1039919"/>
      </dsp:txXfrm>
    </dsp:sp>
    <dsp:sp modelId="{9EC30235-E4CA-4DD1-8B91-10C6A7CCDA22}">
      <dsp:nvSpPr>
        <dsp:cNvPr id="0" name=""/>
        <dsp:cNvSpPr/>
      </dsp:nvSpPr>
      <dsp:spPr>
        <a:xfrm>
          <a:off x="1426909" y="2207000"/>
          <a:ext cx="5707638" cy="10399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44" tIns="264140" rIns="110744" bIns="2641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Striping with Parity</a:t>
          </a:r>
        </a:p>
      </dsp:txBody>
      <dsp:txXfrm>
        <a:off x="1426909" y="2207000"/>
        <a:ext cx="5707638" cy="1039919"/>
      </dsp:txXfrm>
    </dsp:sp>
    <dsp:sp modelId="{4D3D1D75-1E1E-4FA2-851F-003334D07E47}">
      <dsp:nvSpPr>
        <dsp:cNvPr id="0" name=""/>
        <dsp:cNvSpPr/>
      </dsp:nvSpPr>
      <dsp:spPr>
        <a:xfrm>
          <a:off x="0" y="2207000"/>
          <a:ext cx="1426909" cy="103991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507" tIns="102721" rIns="75507" bIns="10272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RAID 5</a:t>
          </a:r>
        </a:p>
      </dsp:txBody>
      <dsp:txXfrm>
        <a:off x="0" y="2207000"/>
        <a:ext cx="1426909" cy="1039919"/>
      </dsp:txXfrm>
    </dsp:sp>
    <dsp:sp modelId="{90F0E5AE-7259-4574-894C-2E18B017B070}">
      <dsp:nvSpPr>
        <dsp:cNvPr id="0" name=""/>
        <dsp:cNvSpPr/>
      </dsp:nvSpPr>
      <dsp:spPr>
        <a:xfrm>
          <a:off x="1426909" y="3309315"/>
          <a:ext cx="5707638" cy="10399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44" tIns="264140" rIns="110744" bIns="2641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Striping with Double Parity</a:t>
          </a:r>
        </a:p>
      </dsp:txBody>
      <dsp:txXfrm>
        <a:off x="1426909" y="3309315"/>
        <a:ext cx="5707638" cy="1039919"/>
      </dsp:txXfrm>
    </dsp:sp>
    <dsp:sp modelId="{6255C4DE-448B-4A01-83FE-D61AA8712AFA}">
      <dsp:nvSpPr>
        <dsp:cNvPr id="0" name=""/>
        <dsp:cNvSpPr/>
      </dsp:nvSpPr>
      <dsp:spPr>
        <a:xfrm>
          <a:off x="0" y="3309315"/>
          <a:ext cx="1426909" cy="103991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507" tIns="102721" rIns="75507" bIns="10272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RAID 6</a:t>
          </a:r>
        </a:p>
      </dsp:txBody>
      <dsp:txXfrm>
        <a:off x="0" y="3309315"/>
        <a:ext cx="1426909" cy="1039919"/>
      </dsp:txXfrm>
    </dsp:sp>
    <dsp:sp modelId="{24E84651-29E1-4D6E-B38A-3C287BF8CBD8}">
      <dsp:nvSpPr>
        <dsp:cNvPr id="0" name=""/>
        <dsp:cNvSpPr/>
      </dsp:nvSpPr>
      <dsp:spPr>
        <a:xfrm>
          <a:off x="1426909" y="4411630"/>
          <a:ext cx="5707638" cy="1039919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744" tIns="264140" rIns="110744" bIns="2641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RAID 1+0</a:t>
          </a:r>
        </a:p>
      </dsp:txBody>
      <dsp:txXfrm>
        <a:off x="1426909" y="4411630"/>
        <a:ext cx="5707638" cy="1039919"/>
      </dsp:txXfrm>
    </dsp:sp>
    <dsp:sp modelId="{174BF0DB-6DB8-4723-83F5-5816441BFA84}">
      <dsp:nvSpPr>
        <dsp:cNvPr id="0" name=""/>
        <dsp:cNvSpPr/>
      </dsp:nvSpPr>
      <dsp:spPr>
        <a:xfrm>
          <a:off x="0" y="4411630"/>
          <a:ext cx="1426909" cy="103991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507" tIns="102721" rIns="75507" bIns="10272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RAID 10</a:t>
          </a:r>
        </a:p>
      </dsp:txBody>
      <dsp:txXfrm>
        <a:off x="0" y="4411630"/>
        <a:ext cx="1426909" cy="103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E5D54-317A-4E08-8534-24923E49B981}">
      <dsp:nvSpPr>
        <dsp:cNvPr id="0" name=""/>
        <dsp:cNvSpPr/>
      </dsp:nvSpPr>
      <dsp:spPr>
        <a:xfrm>
          <a:off x="5257800" y="1798278"/>
          <a:ext cx="2570715" cy="75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390"/>
              </a:lnTo>
              <a:lnTo>
                <a:pt x="2570715" y="377390"/>
              </a:lnTo>
              <a:lnTo>
                <a:pt x="2570715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5826B-B6D4-4BE8-B588-BFAF0AE6A70C}">
      <dsp:nvSpPr>
        <dsp:cNvPr id="0" name=""/>
        <dsp:cNvSpPr/>
      </dsp:nvSpPr>
      <dsp:spPr>
        <a:xfrm>
          <a:off x="2620053" y="1798278"/>
          <a:ext cx="2637746" cy="754781"/>
        </a:xfrm>
        <a:custGeom>
          <a:avLst/>
          <a:gdLst/>
          <a:ahLst/>
          <a:cxnLst/>
          <a:rect l="0" t="0" r="0" b="0"/>
          <a:pathLst>
            <a:path>
              <a:moveTo>
                <a:pt x="2637746" y="0"/>
              </a:moveTo>
              <a:lnTo>
                <a:pt x="2637746" y="377390"/>
              </a:lnTo>
              <a:lnTo>
                <a:pt x="0" y="377390"/>
              </a:lnTo>
              <a:lnTo>
                <a:pt x="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47065-61FE-412B-AAC7-E68780A506CD}">
      <dsp:nvSpPr>
        <dsp:cNvPr id="0" name=""/>
        <dsp:cNvSpPr/>
      </dsp:nvSpPr>
      <dsp:spPr>
        <a:xfrm>
          <a:off x="2865123" y="1178"/>
          <a:ext cx="4785352" cy="17970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File system</a:t>
          </a:r>
        </a:p>
      </dsp:txBody>
      <dsp:txXfrm>
        <a:off x="2865123" y="1178"/>
        <a:ext cx="4785352" cy="1797099"/>
      </dsp:txXfrm>
    </dsp:sp>
    <dsp:sp modelId="{F756DC1F-1E0C-41E2-969F-ADD8E166D09D}">
      <dsp:nvSpPr>
        <dsp:cNvPr id="0" name=""/>
        <dsp:cNvSpPr/>
      </dsp:nvSpPr>
      <dsp:spPr>
        <a:xfrm>
          <a:off x="426729" y="2553059"/>
          <a:ext cx="4386648" cy="17970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FAT 32</a:t>
          </a:r>
        </a:p>
      </dsp:txBody>
      <dsp:txXfrm>
        <a:off x="426729" y="2553059"/>
        <a:ext cx="4386648" cy="1797099"/>
      </dsp:txXfrm>
    </dsp:sp>
    <dsp:sp modelId="{529923F9-3901-4087-B06F-F34D3E8C41A8}">
      <dsp:nvSpPr>
        <dsp:cNvPr id="0" name=""/>
        <dsp:cNvSpPr/>
      </dsp:nvSpPr>
      <dsp:spPr>
        <a:xfrm>
          <a:off x="5568159" y="2553059"/>
          <a:ext cx="4520711" cy="17970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NTFS</a:t>
          </a:r>
        </a:p>
      </dsp:txBody>
      <dsp:txXfrm>
        <a:off x="5568159" y="2553059"/>
        <a:ext cx="4520711" cy="1797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8472C-426C-441C-A3B8-38192E96AFBC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7C66A-ADA7-4B65-97C8-F5AB1076B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3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7C66A-ADA7-4B65-97C8-F5AB1076B0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78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902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95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722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99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29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762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52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55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343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75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6C1D-9E68-2243-E31E-FBEAE03D8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22116-36DF-67BB-401F-D3919DC07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7E264-D119-4ECF-F829-0198B6D6D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6450F-0E03-F7A9-DAF3-154DDD7A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BA07-B16E-BC05-1579-78F50170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B81F-F472-E3D9-B22E-4BC3E52D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F8C5C-4BB8-AA07-D30A-7E8EABBC3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3462C-7A36-2BEE-1C88-AE066737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F2733-6118-9F32-CE9E-488805F0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A4858-B91D-992D-67E3-43AF0812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2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EEAD8E-85E8-9674-61D5-FD847C470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15094-A4AB-E119-B98D-DD9EC5C95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04FDE-FED2-2C9D-8870-BF6E9733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0CB8E-98BD-B865-5B62-E2248B3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5FAD8-F3F4-F689-3ED4-CB30B942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3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EEBF-75A4-5932-B5E4-89912D992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17D25-0ACC-C3E6-C3BD-E60515010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216AB-D59E-A093-4936-A76315AD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C806-7A50-BA63-537D-CF525E1D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CD103-B5A0-FB31-8337-A1E6104C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81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D57D-A2C4-88D1-80B3-2F38EB33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A97CF-61CC-2805-DAB3-2AD824A8B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A93FB-B2ED-71FA-3B49-75E7059F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BCBCD-B3F1-5CAC-5187-E5484F4F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CF3BF-C8D9-DB54-F09C-F6176185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68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F3A7-FADD-8B59-1A6A-5DE4E8D2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F1606-ABF6-B855-728D-D9B473FE8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AF34F-8C3B-BAE4-AC45-3797190F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63B96-BE4E-439F-6777-CF5F7FEAF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EA7A7-8B3E-1A0B-F970-2DB78844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96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0EA3-E2BE-535F-717E-B0AFC1F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1551-ABC2-CF81-E365-C9C450261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A9BD8-21C7-08DE-C630-6C3A56D3D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E3D4-A658-8C3C-F8C9-67A360B9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66D6-A30B-FD14-4052-E1CF9534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AC6D0-93D2-B626-0E20-1CB8DF57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0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109B5-7EEB-F74D-DE1D-71BF0094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C5B88-C4BE-D8D6-389A-3FD5EE816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797D2-A177-366F-E635-41C2B35CA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3AC48-9DA6-CB22-DCC2-55956302F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FF02B1-C944-8690-2609-0EB583A8E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1984A-C58F-8F44-4E14-7C318EEE8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02684-FF62-9D90-A3FF-C05EA4C41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0A7CA-F0CB-85E1-B963-C7A2B4E4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95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AC0A-3282-C392-15C5-8D85A9CB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5B9CC-08D4-D2D6-107A-EC37E57C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27FBD-A00E-E851-3A37-D319CA1C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9BBF9-B802-5FE5-AD99-D61D58BD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13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AA86C-2362-9BD8-18F3-2CACD9DE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1DE5E-CF18-7D33-D2A6-E4C1C7F3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00719-617E-5259-357E-E40A9924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07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595B-4F74-0B4C-4991-FE51FFD2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D9647-4B0D-F5E3-5CB4-9D034AE9A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D5A04-EC07-4D7F-74E8-B85F15FB3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5D7F0-09F4-61DD-849A-73B27685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C74CC-9DBB-D27A-3A10-87FB1C82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941B-763D-7590-C683-04091691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4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D7E9-F3C7-3A35-7AD2-EC332732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D833E-F2E5-9628-350B-D550F7A97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26A1F-8CC3-6114-4E6F-068325FD2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06951-EFFE-567C-08B5-5CAB14D4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7F1C5-5BF8-38FE-AAB5-BEDAD282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75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6F9A-20BB-0AEA-5FC1-2546784D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BB6500-7606-5B53-D6B7-D6784917E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DAD64-B972-03D7-8E86-78DCD8293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E7502-1781-1FAE-CD25-173A9D25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78082-4E1C-BFEB-B449-A09E68BE6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9D3C2-F607-DB03-38B9-A26F01B6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86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EA68-85F5-5D4C-AC4B-EFE7C2C3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88527-A408-EE73-3432-D3DDEDACE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1EACA-4289-A172-DC1F-3E597B6B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70AF-8373-6083-1C74-AC2B0F91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344B-F0C5-2B7C-21C8-D7A79764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72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08B69-3E75-1F73-698B-CE02576C2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A0CCD-DDA5-9602-17B3-114E90B93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CC96-0328-F452-6863-7C5BC917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DE3E-89F3-BEDC-F27F-ED2124C6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818EF-D127-D32D-AB57-0B35293E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7BC80-3828-4D3E-E695-B016F0C73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2A9C-89E0-DFB5-8A6B-70B7FA493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77634-5AEC-FAA4-E81B-EE89018C1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DAE62-58EB-8549-B3D8-72A429E0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C8D79-AFFD-B9E1-19AC-008E5A87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0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5B1E-1DDF-0C78-D9DB-82440E1C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A59D-2FB0-94D7-35B7-0E441E112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7DFA6-81F9-395C-EFCD-602AAA432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34BE9-7D17-5B75-8E00-9F9810EB9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3C8E8-C571-2BC8-16B6-0C929602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A82FC-A2C0-9D0C-37BC-EF6DF4B5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2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1DA8-93A3-1DD9-4987-E3051B28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59743-D9E2-E12F-18E3-09143B7A7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7CB78-DB92-2918-0807-53B4C8602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984ED2-1161-A53A-DA52-DCAB58998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C6E9A-5B01-655D-F6B6-68E359FEE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19246-4892-BE1A-7AA8-7FBE8B034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719134-27E7-86A9-EB12-050AE246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6D4C2-755C-80B1-614B-71235416B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7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4921-5E53-5E6F-1414-C12DB66A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C2DC2-39F1-6547-4F11-BCBEC629B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7F3D1-E63B-DFBF-47E9-2AA3233C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9B70C-B5E1-4CE7-37EC-ABEAD2E5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4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1FE8FB-B746-4431-12EF-1D7BCFF8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7F8C8-A6B1-2CF6-2E24-45D732E2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6CA9D-6A24-4436-407F-D6D6C24C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1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BF12-0AC6-F4DC-4E24-4A93691D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F087-399E-5191-B4E8-D99687576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C0730-FACE-144A-4C8C-69C4F0FD5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9F50B-CE24-9B64-DEC5-07F895CB5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CA1B6-A0D3-0D82-E26B-5E8C0BFA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AB4A4-2731-48E2-71C4-60E7EA1D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EEA3-6A37-B1B5-6D62-1EC8E3AB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F5F5F4-9C44-D0E2-09EE-FE531DB12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2AAC2-ABA7-8712-D43F-C27BD3E77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3DCC9-976E-D240-A8ED-0CD45614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E9500-2DD1-396B-82FE-F1708989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A7F5E-0D83-B17E-2061-BA864170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5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4F754B-BC3B-22F1-492D-E3283817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00062-AA72-FE1E-4FC0-06639C3F4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59C8E-8815-28FF-8EAA-68BBE3218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F7EC4-9A74-4713-AE40-DA9E0B3FC0F6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50F0A-3265-57BA-0E28-31E42C7FD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71E27-3059-474E-0FE3-2A08D31A6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051E90-C94F-4FDF-9C8A-7B6429D55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5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47614-F2DC-6E43-2E38-7A0D8338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EBE07-C1DE-7052-08BC-8BAB25C9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DF755-AE3F-DD32-2C52-65A4D20C0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4FAABB-B7A6-4DAE-87F9-0C9AA2CB0172}" type="datetimeFigureOut">
              <a:rPr lang="en-US" smtClean="0"/>
              <a:t>15-Aug-25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8EACF-7FFA-CA1C-3524-0467E029E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10E74-2FDB-1144-E21E-8C18923AA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7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22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1.wdp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microsoft.com/office/2007/relationships/hdphoto" Target="../media/hdphoto9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5.wdp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3D920-6B04-4938-016C-9A4902E3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Foundation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07CFE-AE7C-9F9D-AFEA-ECFDA6BF5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5972174"/>
            <a:ext cx="8578699" cy="5048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: Mohamed Agami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56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D108888D-BAAF-5405-1E27-629B92F9C1C6}"/>
              </a:ext>
            </a:extLst>
          </p:cNvPr>
          <p:cNvSpPr/>
          <p:nvPr/>
        </p:nvSpPr>
        <p:spPr>
          <a:xfrm>
            <a:off x="10629900" y="0"/>
            <a:ext cx="1460500" cy="23622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4D27341-C40B-DCEC-4021-962FE600B1FA}"/>
              </a:ext>
            </a:extLst>
          </p:cNvPr>
          <p:cNvSpPr/>
          <p:nvPr/>
        </p:nvSpPr>
        <p:spPr>
          <a:xfrm>
            <a:off x="8940800" y="0"/>
            <a:ext cx="1460500" cy="23622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329E238B-B5AF-86E1-A0FB-C2567F1FC6A2}"/>
              </a:ext>
            </a:extLst>
          </p:cNvPr>
          <p:cNvSpPr/>
          <p:nvPr/>
        </p:nvSpPr>
        <p:spPr>
          <a:xfrm>
            <a:off x="7264400" y="38100"/>
            <a:ext cx="1460500" cy="23622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CD6C858F-82B4-6B21-37CE-A696B0828DBB}"/>
              </a:ext>
            </a:extLst>
          </p:cNvPr>
          <p:cNvSpPr/>
          <p:nvPr/>
        </p:nvSpPr>
        <p:spPr>
          <a:xfrm>
            <a:off x="5575300" y="38100"/>
            <a:ext cx="1460500" cy="23622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A815F96B-B04A-F3AA-B971-9240CC3D0D91}"/>
              </a:ext>
            </a:extLst>
          </p:cNvPr>
          <p:cNvSpPr/>
          <p:nvPr/>
        </p:nvSpPr>
        <p:spPr>
          <a:xfrm>
            <a:off x="10801350" y="4762499"/>
            <a:ext cx="1231900" cy="198120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40705740-736C-5C01-84F6-461A8F6762A0}"/>
              </a:ext>
            </a:extLst>
          </p:cNvPr>
          <p:cNvSpPr/>
          <p:nvPr/>
        </p:nvSpPr>
        <p:spPr>
          <a:xfrm>
            <a:off x="10687050" y="2400299"/>
            <a:ext cx="1460500" cy="23622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5488B2B8-88FE-74C3-7462-08CC31ED1D02}"/>
              </a:ext>
            </a:extLst>
          </p:cNvPr>
          <p:cNvSpPr/>
          <p:nvPr/>
        </p:nvSpPr>
        <p:spPr>
          <a:xfrm>
            <a:off x="9144000" y="4762498"/>
            <a:ext cx="1231900" cy="198120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E74FA62-2D84-C5C8-25E1-475835BFBCA8}"/>
              </a:ext>
            </a:extLst>
          </p:cNvPr>
          <p:cNvSpPr/>
          <p:nvPr/>
        </p:nvSpPr>
        <p:spPr>
          <a:xfrm>
            <a:off x="8858250" y="2400299"/>
            <a:ext cx="1460500" cy="23622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0827C338-3163-0478-6B65-163258BA9D10}"/>
              </a:ext>
            </a:extLst>
          </p:cNvPr>
          <p:cNvSpPr/>
          <p:nvPr/>
        </p:nvSpPr>
        <p:spPr>
          <a:xfrm>
            <a:off x="7216775" y="2400299"/>
            <a:ext cx="1460500" cy="23622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02375AA2-5FF6-2313-A80E-BAE43A5AE5E0}"/>
              </a:ext>
            </a:extLst>
          </p:cNvPr>
          <p:cNvSpPr/>
          <p:nvPr/>
        </p:nvSpPr>
        <p:spPr>
          <a:xfrm>
            <a:off x="5637213" y="2400299"/>
            <a:ext cx="1293812" cy="224790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CF8A8B82-2D0B-1EC5-F773-FD32E5497937}"/>
              </a:ext>
            </a:extLst>
          </p:cNvPr>
          <p:cNvSpPr/>
          <p:nvPr/>
        </p:nvSpPr>
        <p:spPr>
          <a:xfrm>
            <a:off x="7512050" y="4876799"/>
            <a:ext cx="1231900" cy="198120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515A18AB-2EFB-69E4-8602-3EFAD3906B2B}"/>
              </a:ext>
            </a:extLst>
          </p:cNvPr>
          <p:cNvSpPr/>
          <p:nvPr/>
        </p:nvSpPr>
        <p:spPr>
          <a:xfrm>
            <a:off x="5673725" y="4838699"/>
            <a:ext cx="1231900" cy="198120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807B996-43B6-771C-C142-1E2D190DC708}"/>
              </a:ext>
            </a:extLst>
          </p:cNvPr>
          <p:cNvSpPr/>
          <p:nvPr/>
        </p:nvSpPr>
        <p:spPr>
          <a:xfrm>
            <a:off x="246063" y="1244600"/>
            <a:ext cx="4991100" cy="11176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Protective MBR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A623771-CA9A-CA27-FF2F-9E55735AE750}"/>
              </a:ext>
            </a:extLst>
          </p:cNvPr>
          <p:cNvSpPr/>
          <p:nvPr/>
        </p:nvSpPr>
        <p:spPr>
          <a:xfrm>
            <a:off x="246063" y="2603500"/>
            <a:ext cx="4991100" cy="11176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Primary GPT Header: Partition Table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D4D0B24-32C2-2738-9877-E83AF5089345}"/>
              </a:ext>
            </a:extLst>
          </p:cNvPr>
          <p:cNvSpPr/>
          <p:nvPr/>
        </p:nvSpPr>
        <p:spPr>
          <a:xfrm>
            <a:off x="293688" y="4051300"/>
            <a:ext cx="4943475" cy="11176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Backup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 GPT Header: Copy of Partition Table</a:t>
            </a:r>
          </a:p>
        </p:txBody>
      </p:sp>
    </p:spTree>
    <p:extLst>
      <p:ext uri="{BB962C8B-B14F-4D97-AF65-F5344CB8AC3E}">
        <p14:creationId xmlns:p14="http://schemas.microsoft.com/office/powerpoint/2010/main" val="209344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CA77AE-C146-D976-D41B-ED9674AEC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04988" y="1442172"/>
            <a:ext cx="8582025" cy="2177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88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to choose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37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Rectangle 1">
            <a:extLst>
              <a:ext uri="{FF2B5EF4-FFF2-40B4-BE49-F238E27FC236}">
                <a16:creationId xmlns:a16="http://schemas.microsoft.com/office/drawing/2014/main" id="{254B4EDF-AF73-34F5-BBCE-4423727325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" y="290154"/>
          <a:ext cx="5852160" cy="6277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7A73824F-5BCF-8657-6F07-AA573AB43DBF}"/>
              </a:ext>
            </a:extLst>
          </p:cNvPr>
          <p:cNvGraphicFramePr>
            <a:graphicFrameLocks/>
          </p:cNvGraphicFramePr>
          <p:nvPr/>
        </p:nvGraphicFramePr>
        <p:xfrm>
          <a:off x="6339840" y="0"/>
          <a:ext cx="5715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05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FABCE-3C54-C83B-1A06-02A9EDD83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88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MBR </a:t>
            </a:r>
            <a:r>
              <a:rPr lang="en-US" sz="88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+ </a:t>
            </a:r>
            <a:r>
              <a:rPr lang="en-US" sz="88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Basic Disk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3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486232-2DBC-1EDD-0945-4E20CC7061EE}"/>
              </a:ext>
            </a:extLst>
          </p:cNvPr>
          <p:cNvSpPr/>
          <p:nvPr/>
        </p:nvSpPr>
        <p:spPr>
          <a:xfrm>
            <a:off x="3676284" y="1201118"/>
            <a:ext cx="4551680" cy="4551680"/>
          </a:xfrm>
          <a:custGeom>
            <a:avLst/>
            <a:gdLst>
              <a:gd name="connsiteX0" fmla="*/ 2275840 w 4551680"/>
              <a:gd name="connsiteY0" fmla="*/ 0 h 4551680"/>
              <a:gd name="connsiteX1" fmla="*/ 4551680 w 4551680"/>
              <a:gd name="connsiteY1" fmla="*/ 2275840 h 4551680"/>
              <a:gd name="connsiteX2" fmla="*/ 2275840 w 4551680"/>
              <a:gd name="connsiteY2" fmla="*/ 2275840 h 4551680"/>
              <a:gd name="connsiteX3" fmla="*/ 2275840 w 4551680"/>
              <a:gd name="connsiteY3" fmla="*/ 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2275840" y="0"/>
                </a:moveTo>
                <a:cubicBezTo>
                  <a:pt x="3532752" y="0"/>
                  <a:pt x="4551680" y="1018928"/>
                  <a:pt x="4551680" y="2275840"/>
                </a:cubicBezTo>
                <a:lnTo>
                  <a:pt x="2275840" y="2275840"/>
                </a:lnTo>
                <a:lnTo>
                  <a:pt x="227584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169" tIns="909371" rIns="611345" bIns="2422263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5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72900E-F8FA-7706-F875-75F967DDA351}"/>
              </a:ext>
            </a:extLst>
          </p:cNvPr>
          <p:cNvSpPr/>
          <p:nvPr/>
        </p:nvSpPr>
        <p:spPr>
          <a:xfrm>
            <a:off x="3676284" y="1201118"/>
            <a:ext cx="4551680" cy="4551680"/>
          </a:xfrm>
          <a:custGeom>
            <a:avLst/>
            <a:gdLst>
              <a:gd name="connsiteX0" fmla="*/ 4551680 w 4551680"/>
              <a:gd name="connsiteY0" fmla="*/ 2275840 h 4551680"/>
              <a:gd name="connsiteX1" fmla="*/ 2275840 w 4551680"/>
              <a:gd name="connsiteY1" fmla="*/ 4551680 h 4551680"/>
              <a:gd name="connsiteX2" fmla="*/ 2275840 w 4551680"/>
              <a:gd name="connsiteY2" fmla="*/ 2275840 h 4551680"/>
              <a:gd name="connsiteX3" fmla="*/ 4551680 w 4551680"/>
              <a:gd name="connsiteY3" fmla="*/ 227584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4551680" y="2275840"/>
                </a:moveTo>
                <a:cubicBezTo>
                  <a:pt x="4551680" y="3532752"/>
                  <a:pt x="3532752" y="4551680"/>
                  <a:pt x="2275840" y="4551680"/>
                </a:cubicBezTo>
                <a:lnTo>
                  <a:pt x="2275840" y="2275840"/>
                </a:lnTo>
                <a:lnTo>
                  <a:pt x="4551680" y="22758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4430" tIns="2424430" rIns="582084" bIns="907204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5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DA1B40-E8F8-1372-788F-43FAA78B07CF}"/>
              </a:ext>
            </a:extLst>
          </p:cNvPr>
          <p:cNvSpPr/>
          <p:nvPr/>
        </p:nvSpPr>
        <p:spPr>
          <a:xfrm>
            <a:off x="3772201" y="1201118"/>
            <a:ext cx="4551680" cy="4551680"/>
          </a:xfrm>
          <a:custGeom>
            <a:avLst/>
            <a:gdLst>
              <a:gd name="connsiteX0" fmla="*/ 2275840 w 4551680"/>
              <a:gd name="connsiteY0" fmla="*/ 4551680 h 4551680"/>
              <a:gd name="connsiteX1" fmla="*/ 0 w 4551680"/>
              <a:gd name="connsiteY1" fmla="*/ 2275840 h 4551680"/>
              <a:gd name="connsiteX2" fmla="*/ 2275840 w 4551680"/>
              <a:gd name="connsiteY2" fmla="*/ 2275840 h 4551680"/>
              <a:gd name="connsiteX3" fmla="*/ 2275840 w 4551680"/>
              <a:gd name="connsiteY3" fmla="*/ 455168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2275840" y="4551680"/>
                </a:moveTo>
                <a:cubicBezTo>
                  <a:pt x="1018928" y="4551680"/>
                  <a:pt x="0" y="3532752"/>
                  <a:pt x="0" y="2275840"/>
                </a:cubicBezTo>
                <a:lnTo>
                  <a:pt x="2275840" y="2275840"/>
                </a:lnTo>
                <a:lnTo>
                  <a:pt x="2275840" y="45516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2083" tIns="2424430" rIns="2424431" bIns="907204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5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113FAB9-AB5B-6EA6-C582-17A722D731FA}"/>
              </a:ext>
            </a:extLst>
          </p:cNvPr>
          <p:cNvSpPr/>
          <p:nvPr/>
        </p:nvSpPr>
        <p:spPr>
          <a:xfrm>
            <a:off x="3772201" y="1201118"/>
            <a:ext cx="4551680" cy="4551680"/>
          </a:xfrm>
          <a:custGeom>
            <a:avLst/>
            <a:gdLst>
              <a:gd name="connsiteX0" fmla="*/ 0 w 4551680"/>
              <a:gd name="connsiteY0" fmla="*/ 2275840 h 4551680"/>
              <a:gd name="connsiteX1" fmla="*/ 2275840 w 4551680"/>
              <a:gd name="connsiteY1" fmla="*/ 0 h 4551680"/>
              <a:gd name="connsiteX2" fmla="*/ 2275840 w 4551680"/>
              <a:gd name="connsiteY2" fmla="*/ 2275840 h 4551680"/>
              <a:gd name="connsiteX3" fmla="*/ 0 w 4551680"/>
              <a:gd name="connsiteY3" fmla="*/ 227584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0" y="2275840"/>
                </a:moveTo>
                <a:cubicBezTo>
                  <a:pt x="0" y="1018928"/>
                  <a:pt x="1018928" y="0"/>
                  <a:pt x="2275840" y="0"/>
                </a:cubicBezTo>
                <a:lnTo>
                  <a:pt x="2275840" y="2275840"/>
                </a:lnTo>
                <a:lnTo>
                  <a:pt x="0" y="22758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323" tIns="922444" rIns="2439671" bIns="243967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55B5A-AEDC-62FF-D881-55AEB665D70B}"/>
              </a:ext>
            </a:extLst>
          </p:cNvPr>
          <p:cNvSpPr txBox="1"/>
          <p:nvPr/>
        </p:nvSpPr>
        <p:spPr>
          <a:xfrm>
            <a:off x="4266898" y="397316"/>
            <a:ext cx="415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Unlocated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5EDC01-FAFC-DC52-C5CF-C5CA28D4E7E9}"/>
              </a:ext>
            </a:extLst>
          </p:cNvPr>
          <p:cNvSpPr txBox="1"/>
          <p:nvPr/>
        </p:nvSpPr>
        <p:spPr>
          <a:xfrm>
            <a:off x="9220200" y="1783834"/>
            <a:ext cx="2501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Partition</a:t>
            </a:r>
            <a:endParaRPr kumimoji="0" lang="en-US" sz="18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EB2AA-028C-9DAD-DD0F-7100CE1C7E95}"/>
              </a:ext>
            </a:extLst>
          </p:cNvPr>
          <p:cNvSpPr txBox="1"/>
          <p:nvPr/>
        </p:nvSpPr>
        <p:spPr>
          <a:xfrm>
            <a:off x="9220200" y="2430165"/>
            <a:ext cx="2501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Volume</a:t>
            </a:r>
            <a:endParaRPr kumimoji="0" lang="en-US" sz="18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9B0B1E-F75A-5DBD-8B70-653E822C1E23}"/>
              </a:ext>
            </a:extLst>
          </p:cNvPr>
          <p:cNvSpPr txBox="1"/>
          <p:nvPr/>
        </p:nvSpPr>
        <p:spPr>
          <a:xfrm rot="10800000" flipV="1">
            <a:off x="9512300" y="3000296"/>
            <a:ext cx="1917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AC6349-1C0D-4AB6-0E12-8B8001BBAA54}"/>
              </a:ext>
            </a:extLst>
          </p:cNvPr>
          <p:cNvSpPr txBox="1"/>
          <p:nvPr/>
        </p:nvSpPr>
        <p:spPr>
          <a:xfrm rot="10800000" flipV="1">
            <a:off x="4559300" y="2353964"/>
            <a:ext cx="114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C:\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28C6D0-8C57-212D-043B-DEA2D8176E90}"/>
              </a:ext>
            </a:extLst>
          </p:cNvPr>
          <p:cNvSpPr txBox="1"/>
          <p:nvPr/>
        </p:nvSpPr>
        <p:spPr>
          <a:xfrm rot="10800000" flipV="1">
            <a:off x="6393632" y="2353964"/>
            <a:ext cx="114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D:\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4AEBCF-D622-7D1F-5EBA-78BEA3BBB35D}"/>
              </a:ext>
            </a:extLst>
          </p:cNvPr>
          <p:cNvSpPr txBox="1"/>
          <p:nvPr/>
        </p:nvSpPr>
        <p:spPr>
          <a:xfrm rot="10800000" flipV="1">
            <a:off x="6393632" y="4153141"/>
            <a:ext cx="114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E:\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D0424-94EE-F1CB-4055-207ABE45187D}"/>
              </a:ext>
            </a:extLst>
          </p:cNvPr>
          <p:cNvSpPr txBox="1"/>
          <p:nvPr/>
        </p:nvSpPr>
        <p:spPr>
          <a:xfrm rot="10800000" flipV="1">
            <a:off x="4511416" y="4166083"/>
            <a:ext cx="114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F:\</a:t>
            </a:r>
          </a:p>
        </p:txBody>
      </p:sp>
    </p:spTree>
    <p:extLst>
      <p:ext uri="{BB962C8B-B14F-4D97-AF65-F5344CB8AC3E}">
        <p14:creationId xmlns:p14="http://schemas.microsoft.com/office/powerpoint/2010/main" val="263503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B769F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B769F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A7D22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7D2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08E4-1AA2-06E7-C605-62D3EDA8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Hebrew" panose="02040503050201020203" pitchFamily="18" charset="-79"/>
                <a:cs typeface="Adobe Hebrew" panose="02040503050201020203" pitchFamily="18" charset="-79"/>
              </a:rPr>
              <a:t>Why we need to partition a disk ?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00429-15C7-49EF-417D-84C5AA072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There are two main reasons:</a:t>
            </a:r>
          </a:p>
          <a:p>
            <a:pPr lvl="1">
              <a:lnSpc>
                <a:spcPct val="200000"/>
              </a:lnSpc>
            </a:pPr>
            <a:r>
              <a:rPr lang="en-US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Separate OS and Apps files from Users files</a:t>
            </a:r>
          </a:p>
          <a:p>
            <a:pPr lvl="1">
              <a:lnSpc>
                <a:spcPct val="200000"/>
              </a:lnSpc>
            </a:pPr>
            <a:r>
              <a:rPr lang="en-US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Dual-boot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D98A2-63C6-7D3E-A025-239A32A8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0" cap="none" spc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Dual-boot System</a:t>
            </a:r>
            <a:endParaRPr lang="en-US" sz="6600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6C0E0C-EE40-CAB8-1904-DF5B7FA32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36" y="2198370"/>
            <a:ext cx="5678959" cy="420243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93D9F4-36B4-0AE0-6A97-EBE9B1C82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31" y="2198370"/>
            <a:ext cx="5898145" cy="42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6D238F-84E5-43C5-860B-1A2E4BEAC458}"/>
              </a:ext>
            </a:extLst>
          </p:cNvPr>
          <p:cNvSpPr/>
          <p:nvPr/>
        </p:nvSpPr>
        <p:spPr>
          <a:xfrm>
            <a:off x="2362200" y="432436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B3C210-DC12-476E-9556-EEA7BFCC4499}"/>
              </a:ext>
            </a:extLst>
          </p:cNvPr>
          <p:cNvSpPr/>
          <p:nvPr/>
        </p:nvSpPr>
        <p:spPr>
          <a:xfrm>
            <a:off x="4622800" y="432436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85B94B-628D-413D-A468-5193F0FE3FF4}"/>
              </a:ext>
            </a:extLst>
          </p:cNvPr>
          <p:cNvSpPr/>
          <p:nvPr/>
        </p:nvSpPr>
        <p:spPr>
          <a:xfrm>
            <a:off x="6883400" y="432436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AC627D-F55B-432E-9AD4-C60779AD4A55}"/>
              </a:ext>
            </a:extLst>
          </p:cNvPr>
          <p:cNvSpPr/>
          <p:nvPr/>
        </p:nvSpPr>
        <p:spPr>
          <a:xfrm>
            <a:off x="9144000" y="432436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7F5D2D-6632-404F-B972-A668075DD05E}"/>
              </a:ext>
            </a:extLst>
          </p:cNvPr>
          <p:cNvSpPr/>
          <p:nvPr/>
        </p:nvSpPr>
        <p:spPr>
          <a:xfrm>
            <a:off x="2390140" y="2266950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399C67-8C27-4D32-A671-66A81D6BE13C}"/>
              </a:ext>
            </a:extLst>
          </p:cNvPr>
          <p:cNvSpPr/>
          <p:nvPr/>
        </p:nvSpPr>
        <p:spPr>
          <a:xfrm>
            <a:off x="4650740" y="2266950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221E77-4BED-4FDD-878A-37313CBA6390}"/>
              </a:ext>
            </a:extLst>
          </p:cNvPr>
          <p:cNvSpPr/>
          <p:nvPr/>
        </p:nvSpPr>
        <p:spPr>
          <a:xfrm>
            <a:off x="6911340" y="2266950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F8AAD9-B3DC-4BCE-94D8-ECC8D80FEA37}"/>
              </a:ext>
            </a:extLst>
          </p:cNvPr>
          <p:cNvSpPr/>
          <p:nvPr/>
        </p:nvSpPr>
        <p:spPr>
          <a:xfrm>
            <a:off x="9210040" y="2256790"/>
            <a:ext cx="219456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BC9D6D-99C8-4178-86A0-0C4329A014D8}"/>
              </a:ext>
            </a:extLst>
          </p:cNvPr>
          <p:cNvSpPr/>
          <p:nvPr/>
        </p:nvSpPr>
        <p:spPr>
          <a:xfrm>
            <a:off x="2390140" y="4051298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DA71FF-13D3-4346-91D3-0F206FBE44E2}"/>
              </a:ext>
            </a:extLst>
          </p:cNvPr>
          <p:cNvSpPr/>
          <p:nvPr/>
        </p:nvSpPr>
        <p:spPr>
          <a:xfrm>
            <a:off x="4622800" y="4051298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FCAE6-54D9-4CBC-994B-90C8A844D0DB}"/>
              </a:ext>
            </a:extLst>
          </p:cNvPr>
          <p:cNvSpPr/>
          <p:nvPr/>
        </p:nvSpPr>
        <p:spPr>
          <a:xfrm>
            <a:off x="6911340" y="4077334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B5051C-A7C4-4B1A-8E42-06D4C70809A5}"/>
              </a:ext>
            </a:extLst>
          </p:cNvPr>
          <p:cNvSpPr/>
          <p:nvPr/>
        </p:nvSpPr>
        <p:spPr>
          <a:xfrm>
            <a:off x="9210040" y="4081144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FF7A0D-153F-441C-9932-3B4A1889A90D}"/>
              </a:ext>
            </a:extLst>
          </p:cNvPr>
          <p:cNvSpPr/>
          <p:nvPr/>
        </p:nvSpPr>
        <p:spPr>
          <a:xfrm>
            <a:off x="9248140" y="4114481"/>
            <a:ext cx="731520" cy="146304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LD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E9251D-84F6-4826-A05A-544FA87CD07A}"/>
              </a:ext>
            </a:extLst>
          </p:cNvPr>
          <p:cNvSpPr/>
          <p:nvPr/>
        </p:nvSpPr>
        <p:spPr>
          <a:xfrm>
            <a:off x="9979660" y="4099558"/>
            <a:ext cx="731520" cy="146304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LD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126EE6-54DE-4107-90D4-CA3F64E5A846}"/>
              </a:ext>
            </a:extLst>
          </p:cNvPr>
          <p:cNvSpPr/>
          <p:nvPr/>
        </p:nvSpPr>
        <p:spPr>
          <a:xfrm>
            <a:off x="10711180" y="4114799"/>
            <a:ext cx="731520" cy="146304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LD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2A652B-9D03-A691-164B-8E44A17CDD5E}"/>
              </a:ext>
            </a:extLst>
          </p:cNvPr>
          <p:cNvSpPr txBox="1"/>
          <p:nvPr/>
        </p:nvSpPr>
        <p:spPr>
          <a:xfrm>
            <a:off x="335917" y="649477"/>
            <a:ext cx="21043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Primary Partition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564010-83C2-9B48-307A-5B027E05D094}"/>
              </a:ext>
            </a:extLst>
          </p:cNvPr>
          <p:cNvSpPr txBox="1"/>
          <p:nvPr/>
        </p:nvSpPr>
        <p:spPr>
          <a:xfrm>
            <a:off x="247651" y="2483991"/>
            <a:ext cx="21043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Primary + Extended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E77310-0CA1-5364-C833-407636E16DC5}"/>
              </a:ext>
            </a:extLst>
          </p:cNvPr>
          <p:cNvSpPr txBox="1"/>
          <p:nvPr/>
        </p:nvSpPr>
        <p:spPr>
          <a:xfrm>
            <a:off x="247651" y="4314695"/>
            <a:ext cx="21043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Primary + Extended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E01601F-F38C-40CB-5AB1-5BD82ADC5FA0}"/>
              </a:ext>
            </a:extLst>
          </p:cNvPr>
          <p:cNvSpPr/>
          <p:nvPr/>
        </p:nvSpPr>
        <p:spPr>
          <a:xfrm>
            <a:off x="2390140" y="432436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461833-961E-34D7-1F9E-4CCDF6DC9B7D}"/>
              </a:ext>
            </a:extLst>
          </p:cNvPr>
          <p:cNvSpPr/>
          <p:nvPr/>
        </p:nvSpPr>
        <p:spPr>
          <a:xfrm>
            <a:off x="4650740" y="432436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01DFFB-3A2A-BF1E-6102-2F50BA3896B3}"/>
              </a:ext>
            </a:extLst>
          </p:cNvPr>
          <p:cNvSpPr/>
          <p:nvPr/>
        </p:nvSpPr>
        <p:spPr>
          <a:xfrm>
            <a:off x="6911340" y="432436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80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/>
      <p:bldP spid="42" grpId="0"/>
      <p:bldP spid="43" grpId="0"/>
      <p:bldP spid="54" grpId="0" animBg="1"/>
      <p:bldP spid="55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53EB-2E41-4A19-37A0-264EF9C4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How Partitions Are Used during the Boot?</a:t>
            </a:r>
            <a:b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</a:b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A92DB-A691-FCEC-3AAC-7AEB3BAB2BCD}"/>
              </a:ext>
            </a:extLst>
          </p:cNvPr>
          <p:cNvSpPr/>
          <p:nvPr/>
        </p:nvSpPr>
        <p:spPr>
          <a:xfrm>
            <a:off x="8356600" y="4420236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E:</a:t>
            </a: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\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200646-17AD-761A-A702-DCC2A355684F}"/>
              </a:ext>
            </a:extLst>
          </p:cNvPr>
          <p:cNvSpPr/>
          <p:nvPr/>
        </p:nvSpPr>
        <p:spPr>
          <a:xfrm>
            <a:off x="1630680" y="4420236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Active partition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(System partition)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24DA4B-B2BE-3222-D643-21528CCBE874}"/>
              </a:ext>
            </a:extLst>
          </p:cNvPr>
          <p:cNvSpPr/>
          <p:nvPr/>
        </p:nvSpPr>
        <p:spPr>
          <a:xfrm>
            <a:off x="3863340" y="4420236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Boot partition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85181-2F79-CD86-C0EF-BA5742EA8BF6}"/>
              </a:ext>
            </a:extLst>
          </p:cNvPr>
          <p:cNvSpPr/>
          <p:nvPr/>
        </p:nvSpPr>
        <p:spPr>
          <a:xfrm>
            <a:off x="6123940" y="4420236"/>
            <a:ext cx="2260600" cy="15113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D:</a:t>
            </a: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\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3D3C0-6470-B978-848D-2F2E4A0A6069}"/>
              </a:ext>
            </a:extLst>
          </p:cNvPr>
          <p:cNvSpPr/>
          <p:nvPr/>
        </p:nvSpPr>
        <p:spPr>
          <a:xfrm>
            <a:off x="1206500" y="1473200"/>
            <a:ext cx="9893300" cy="4927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9A915-2F01-C724-DBF3-54199367AFF6}"/>
              </a:ext>
            </a:extLst>
          </p:cNvPr>
          <p:cNvSpPr txBox="1"/>
          <p:nvPr/>
        </p:nvSpPr>
        <p:spPr>
          <a:xfrm>
            <a:off x="4749800" y="1690688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UEFI || BOIS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A6296AC-8A71-DB0B-5939-A159EDD99110}"/>
              </a:ext>
            </a:extLst>
          </p:cNvPr>
          <p:cNvSpPr/>
          <p:nvPr/>
        </p:nvSpPr>
        <p:spPr>
          <a:xfrm rot="1638708">
            <a:off x="2611504" y="2484056"/>
            <a:ext cx="1293051" cy="192175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1" name="Picture 10" descr="A blue background with a light shining on it&#10;&#10;Description automatically generated">
            <a:extLst>
              <a:ext uri="{FF2B5EF4-FFF2-40B4-BE49-F238E27FC236}">
                <a16:creationId xmlns:a16="http://schemas.microsoft.com/office/drawing/2014/main" id="{0AA22CDA-F7AF-282B-4AFB-EBD85FE7A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80" y="2337019"/>
            <a:ext cx="3830320" cy="1512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834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54514-F2DD-7C45-C0D9-273B34FF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ea typeface="Adobe Gothic Std B" panose="020B0800000000000000" pitchFamily="34" charset="-128"/>
              </a:rPr>
              <a:t>How to do Disk Partitioning?</a:t>
            </a:r>
            <a:endParaRPr lang="en-US" sz="6600" b="1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1F2BA-CD81-B32E-CEC1-AFE9EE2A9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</a:rPr>
              <a:t>Built-in Windows Tools</a:t>
            </a:r>
            <a:endParaRPr lang="ar-EG" sz="5400" dirty="0">
              <a:solidFill>
                <a:srgbClr val="002060"/>
              </a:solidFill>
            </a:endParaRPr>
          </a:p>
          <a:p>
            <a:pPr lvl="1"/>
            <a:r>
              <a:rPr lang="en-US" sz="5400" dirty="0">
                <a:solidFill>
                  <a:schemeClr val="accent6">
                    <a:lumMod val="50000"/>
                  </a:schemeClr>
                </a:solidFill>
              </a:rPr>
              <a:t>GUI Tools(Disk Management)</a:t>
            </a:r>
          </a:p>
          <a:p>
            <a:pPr lvl="1"/>
            <a:r>
              <a:rPr lang="en-US" sz="5400" dirty="0">
                <a:solidFill>
                  <a:schemeClr val="accent6">
                    <a:lumMod val="50000"/>
                  </a:schemeClr>
                </a:solidFill>
              </a:rPr>
              <a:t>CMD Tool(Disk Part)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8079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8E1CF-510B-772C-8EC7-3923EDD5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 15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7EFB0D2C-5620-9849-1B04-45A6BF34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Teacher">
            <a:extLst>
              <a:ext uri="{FF2B5EF4-FFF2-40B4-BE49-F238E27FC236}">
                <a16:creationId xmlns:a16="http://schemas.microsoft.com/office/drawing/2014/main" id="{8A881F77-02FD-487E-8C43-3B0B0BEA7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62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96B24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B02C8E-9458-779A-2F42-858CCFDE5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32526" y="2956586"/>
            <a:ext cx="6877601" cy="922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60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Practical example</a:t>
            </a: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2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0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179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D45DC-8BF3-0CE9-409B-C669CE33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0" cap="none" spc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Basic Disks Vs. Dynamic Disks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4996D6-CAE5-FE30-FB4B-A6111458B2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11051"/>
          <a:ext cx="10515600" cy="41879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842776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6113107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456057999"/>
                    </a:ext>
                  </a:extLst>
                </a:gridCol>
              </a:tblGrid>
              <a:tr h="402337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Basic Disk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Dynamic Disk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011032"/>
                  </a:ext>
                </a:extLst>
              </a:tr>
              <a:tr h="676657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Partition Types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Primary, Extended, Logical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Simple, Spanned, Striped, Mirrored, RAID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299905"/>
                  </a:ext>
                </a:extLst>
              </a:tr>
              <a:tr h="676657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Number of Volumes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Limited to 4 primary or 3 primary + 1 extended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Unlimited number of dynamic volumes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666954"/>
                  </a:ext>
                </a:extLst>
              </a:tr>
              <a:tr h="676657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Fault Tolerance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 fault tolerance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Supports RAID 1 (mirroring) and RAID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63539"/>
                  </a:ext>
                </a:extLst>
              </a:tr>
              <a:tr h="676657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Performance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Standard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Supports RAID 0 (striping) for performance 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456355"/>
                  </a:ext>
                </a:extLst>
              </a:tr>
              <a:tr h="402337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OS Support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Most OS (Windows, Linux,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Limited to Windows 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597122"/>
                  </a:ext>
                </a:extLst>
              </a:tr>
              <a:tr h="6766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Simpler, suitable for basic needs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More complex but offers advanced configurations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326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01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hard drive&#10;&#10;Description automatically generated">
            <a:extLst>
              <a:ext uri="{FF2B5EF4-FFF2-40B4-BE49-F238E27FC236}">
                <a16:creationId xmlns:a16="http://schemas.microsoft.com/office/drawing/2014/main" id="{B346E182-D0AF-2924-7259-97DE5AA12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t="5035" r="1843" b="4487"/>
          <a:stretch/>
        </p:blipFill>
        <p:spPr>
          <a:xfrm>
            <a:off x="4565916" y="2075854"/>
            <a:ext cx="3631668" cy="27062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A700C-5404-928E-43A8-1D134A546C69}"/>
              </a:ext>
            </a:extLst>
          </p:cNvPr>
          <p:cNvSpPr txBox="1"/>
          <p:nvPr/>
        </p:nvSpPr>
        <p:spPr>
          <a:xfrm>
            <a:off x="5207000" y="4758301"/>
            <a:ext cx="260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 disk</a:t>
            </a:r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F7114609-025E-742C-B505-FB04C9DDC8DE}"/>
              </a:ext>
            </a:extLst>
          </p:cNvPr>
          <p:cNvSpPr/>
          <p:nvPr/>
        </p:nvSpPr>
        <p:spPr>
          <a:xfrm>
            <a:off x="5207000" y="811243"/>
            <a:ext cx="2806700" cy="1168400"/>
          </a:xfrm>
          <a:prstGeom prst="downArrowCallout">
            <a:avLst>
              <a:gd name="adj1" fmla="val 25000"/>
              <a:gd name="adj2" fmla="val 35267"/>
              <a:gd name="adj3" fmla="val 23289"/>
              <a:gd name="adj4" fmla="val 64121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partitions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522BF94-453A-FDEE-B283-A589981E64E1}"/>
              </a:ext>
            </a:extLst>
          </p:cNvPr>
          <p:cNvSpPr/>
          <p:nvPr/>
        </p:nvSpPr>
        <p:spPr>
          <a:xfrm>
            <a:off x="3955548" y="297179"/>
            <a:ext cx="60960" cy="6263640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 descr="A close-up of a hard drive&#10;&#10;Description automatically generated">
            <a:extLst>
              <a:ext uri="{FF2B5EF4-FFF2-40B4-BE49-F238E27FC236}">
                <a16:creationId xmlns:a16="http://schemas.microsoft.com/office/drawing/2014/main" id="{A5947636-A63A-CC80-97BC-3C988E4D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0" b="90401" l="3320" r="96367">
                        <a14:foregroundMark x1="8594" y1="63335" x2="8594" y2="63335"/>
                        <a14:foregroundMark x1="7734" y1="60020" x2="7539" y2="74023"/>
                        <a14:foregroundMark x1="5430" y1="67788" x2="3516" y2="67541"/>
                        <a14:foregroundMark x1="90508" y1="42207" x2="94805" y2="32509"/>
                        <a14:foregroundMark x1="94805" y1="32509" x2="92344" y2="24146"/>
                        <a14:foregroundMark x1="92344" y1="24146" x2="91406" y2="22662"/>
                        <a14:foregroundMark x1="96484" y1="26423" x2="95781" y2="31766"/>
                        <a14:foregroundMark x1="52461" y1="89114" x2="63320" y2="90450"/>
                        <a14:foregroundMark x1="57891" y1="9352" x2="48008" y2="6037"/>
                        <a14:foregroundMark x1="48008" y1="6037" x2="42383" y2="8659"/>
                        <a14:foregroundMark x1="42383" y1="8659" x2="41563" y2="9550"/>
                        <a14:foregroundMark x1="25430" y1="31766" x2="22266" y2="37110"/>
                        <a14:foregroundMark x1="91406" y1="20683" x2="47578" y2="5294"/>
                        <a14:foregroundMark x1="47578" y1="5294" x2="42266" y2="8164"/>
                        <a14:foregroundMark x1="42266" y1="8164" x2="4102" y2="63879"/>
                        <a14:foregroundMark x1="4102" y1="63879" x2="3320" y2="68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7" t="4111" r="2253" b="4555"/>
          <a:stretch/>
        </p:blipFill>
        <p:spPr>
          <a:xfrm>
            <a:off x="4330434" y="2892393"/>
            <a:ext cx="2803687" cy="2129288"/>
          </a:xfrm>
          <a:prstGeom prst="rect">
            <a:avLst/>
          </a:prstGeom>
        </p:spPr>
      </p:pic>
      <p:pic>
        <p:nvPicPr>
          <p:cNvPr id="11" name="Picture 10" descr="A close-up of a hard drive&#10;&#10;Description automatically generated">
            <a:extLst>
              <a:ext uri="{FF2B5EF4-FFF2-40B4-BE49-F238E27FC236}">
                <a16:creationId xmlns:a16="http://schemas.microsoft.com/office/drawing/2014/main" id="{2072BF49-1C04-A5F2-262D-2069D770E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0" b="90401" l="3320" r="96367">
                        <a14:foregroundMark x1="8594" y1="63335" x2="8594" y2="63335"/>
                        <a14:foregroundMark x1="7734" y1="60020" x2="7539" y2="74023"/>
                        <a14:foregroundMark x1="5430" y1="67788" x2="3516" y2="67541"/>
                        <a14:foregroundMark x1="90508" y1="42207" x2="94805" y2="32509"/>
                        <a14:foregroundMark x1="94805" y1="32509" x2="92344" y2="24146"/>
                        <a14:foregroundMark x1="92344" y1="24146" x2="91406" y2="22662"/>
                        <a14:foregroundMark x1="96484" y1="26423" x2="95781" y2="31766"/>
                        <a14:foregroundMark x1="52461" y1="89114" x2="63320" y2="90450"/>
                        <a14:foregroundMark x1="57891" y1="9352" x2="48008" y2="6037"/>
                        <a14:foregroundMark x1="48008" y1="6037" x2="42383" y2="8659"/>
                        <a14:foregroundMark x1="42383" y1="8659" x2="41563" y2="9550"/>
                        <a14:foregroundMark x1="25430" y1="31766" x2="22266" y2="37110"/>
                        <a14:foregroundMark x1="91406" y1="20683" x2="47578" y2="5294"/>
                        <a14:foregroundMark x1="47578" y1="5294" x2="42266" y2="8164"/>
                        <a14:foregroundMark x1="42266" y1="8164" x2="4102" y2="63879"/>
                        <a14:foregroundMark x1="4102" y1="63879" x2="3320" y2="68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7" t="4111" r="2253" b="4555"/>
          <a:stretch/>
        </p:blipFill>
        <p:spPr>
          <a:xfrm>
            <a:off x="6717797" y="2875110"/>
            <a:ext cx="2803687" cy="2129288"/>
          </a:xfrm>
          <a:prstGeom prst="rect">
            <a:avLst/>
          </a:prstGeom>
        </p:spPr>
      </p:pic>
      <p:pic>
        <p:nvPicPr>
          <p:cNvPr id="12" name="Picture 11" descr="A close-up of a hard drive&#10;&#10;Description automatically generated">
            <a:extLst>
              <a:ext uri="{FF2B5EF4-FFF2-40B4-BE49-F238E27FC236}">
                <a16:creationId xmlns:a16="http://schemas.microsoft.com/office/drawing/2014/main" id="{8F50CE19-84D9-58D5-EBBB-12ABB4CCC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0" b="90401" l="3320" r="96367">
                        <a14:foregroundMark x1="8594" y1="63335" x2="8594" y2="63335"/>
                        <a14:foregroundMark x1="7734" y1="60020" x2="7539" y2="74023"/>
                        <a14:foregroundMark x1="5430" y1="67788" x2="3516" y2="67541"/>
                        <a14:foregroundMark x1="90508" y1="42207" x2="94805" y2="32509"/>
                        <a14:foregroundMark x1="94805" y1="32509" x2="92344" y2="24146"/>
                        <a14:foregroundMark x1="92344" y1="24146" x2="91406" y2="22662"/>
                        <a14:foregroundMark x1="96484" y1="26423" x2="95781" y2="31766"/>
                        <a14:foregroundMark x1="52461" y1="89114" x2="63320" y2="90450"/>
                        <a14:foregroundMark x1="57891" y1="9352" x2="48008" y2="6037"/>
                        <a14:foregroundMark x1="48008" y1="6037" x2="42383" y2="8659"/>
                        <a14:foregroundMark x1="42383" y1="8659" x2="41563" y2="9550"/>
                        <a14:foregroundMark x1="25430" y1="31766" x2="22266" y2="37110"/>
                        <a14:foregroundMark x1="91406" y1="20683" x2="47578" y2="5294"/>
                        <a14:foregroundMark x1="47578" y1="5294" x2="42266" y2="8164"/>
                        <a14:foregroundMark x1="42266" y1="8164" x2="4102" y2="63879"/>
                        <a14:foregroundMark x1="4102" y1="63879" x2="3320" y2="684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7" t="4111" r="2253" b="4555"/>
          <a:stretch/>
        </p:blipFill>
        <p:spPr>
          <a:xfrm>
            <a:off x="8869678" y="3106005"/>
            <a:ext cx="2803687" cy="2129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341FE0-097B-0573-EB03-62463320F437}"/>
              </a:ext>
            </a:extLst>
          </p:cNvPr>
          <p:cNvSpPr txBox="1"/>
          <p:nvPr/>
        </p:nvSpPr>
        <p:spPr>
          <a:xfrm>
            <a:off x="6524312" y="5807002"/>
            <a:ext cx="374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Dynamic Disk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4D5485-6A27-1BCF-B781-8A3402425AC2}"/>
              </a:ext>
            </a:extLst>
          </p:cNvPr>
          <p:cNvSpPr/>
          <p:nvPr/>
        </p:nvSpPr>
        <p:spPr>
          <a:xfrm>
            <a:off x="4221480" y="2582572"/>
            <a:ext cx="7711440" cy="301611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B5635D85-67C9-1554-C193-164D98BB031A}"/>
              </a:ext>
            </a:extLst>
          </p:cNvPr>
          <p:cNvSpPr/>
          <p:nvPr/>
        </p:nvSpPr>
        <p:spPr>
          <a:xfrm>
            <a:off x="6689594" y="1051560"/>
            <a:ext cx="2971800" cy="1319182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Partitions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3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3495 L -0.38281 -0.03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-0.03333 L -0.35469 -0.029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77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00463 L -0.36614 0.00648 " pathEditMode="relative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3" grpId="0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1AB5E-1B8D-D9D3-0314-673201B7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640" y="1999615"/>
            <a:ext cx="2636520" cy="1155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b="0" kern="120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RAID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AD34A7-6528-4D9A-5A1E-A1FCC248C617}"/>
              </a:ext>
            </a:extLst>
          </p:cNvPr>
          <p:cNvSpPr txBox="1">
            <a:spLocks/>
          </p:cNvSpPr>
          <p:nvPr/>
        </p:nvSpPr>
        <p:spPr>
          <a:xfrm>
            <a:off x="746760" y="2877311"/>
            <a:ext cx="10759440" cy="135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(</a:t>
            </a: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R</a:t>
            </a: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edundant </a:t>
            </a: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A</a:t>
            </a: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rray Of </a:t>
            </a: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I</a:t>
            </a: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ndependent </a:t>
            </a:r>
            <a:r>
              <a:rPr kumimoji="0" lang="en-US" sz="48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D</a:t>
            </a:r>
            <a:r>
              <a:rPr kumimoji="0" lang="en-US" sz="4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isks)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89E3D87-D1E6-67AA-20B1-9169284ABD47}"/>
              </a:ext>
            </a:extLst>
          </p:cNvPr>
          <p:cNvSpPr txBox="1">
            <a:spLocks/>
          </p:cNvSpPr>
          <p:nvPr/>
        </p:nvSpPr>
        <p:spPr>
          <a:xfrm>
            <a:off x="4175762" y="1979180"/>
            <a:ext cx="5852160" cy="1155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00" b="0" i="0" u="none" strike="noStrike" kern="1200" cap="none" spc="0" normalizeH="0" baseline="0" noProof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+</a:t>
            </a:r>
            <a:r>
              <a:rPr kumimoji="0" lang="en-US" sz="6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 </a:t>
            </a:r>
            <a:r>
              <a:rPr kumimoji="0" lang="en-US" sz="6100" b="0" i="0" u="none" strike="noStrike" kern="1200" cap="none" spc="0" normalizeH="0" baseline="0" noProof="0" dirty="0">
                <a:ln w="0"/>
                <a:solidFill>
                  <a:srgbClr val="4EA72E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 Display" panose="02110004020202020204"/>
                <a:ea typeface="+mj-ea"/>
                <a:cs typeface="+mj-cs"/>
              </a:rPr>
              <a:t>dynamic disk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385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BD7AF7-2EC5-693F-CBFE-8D2DACE5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RAID (Redundant Array of Independent Disks)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F7BF-338D-C282-EDB2-F0306059C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159" y="841247"/>
            <a:ext cx="5946195" cy="534009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chemeClr val="tx2"/>
                </a:solidFill>
              </a:rPr>
              <a:t>RAID is a virtual data storage technology that combines multiple physical drive components into one or more logical units. The primary goal of RAID is to improve data redundancy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848141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6B9F-CF56-B00E-2592-0634F804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27965"/>
            <a:ext cx="569976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RAID Concepts</a:t>
            </a:r>
            <a:endParaRPr lang="en-US" sz="6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Picture 7" descr="A purple and white file format&#10;&#10;Description automatically generated">
            <a:extLst>
              <a:ext uri="{FF2B5EF4-FFF2-40B4-BE49-F238E27FC236}">
                <a16:creationId xmlns:a16="http://schemas.microsoft.com/office/drawing/2014/main" id="{356666B3-20C0-C0AC-201D-6AEA0A59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82359" y="1071642"/>
            <a:ext cx="634921" cy="1269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BF962-D84C-8FBA-20E6-ACF15EAB5FFC}"/>
              </a:ext>
            </a:extLst>
          </p:cNvPr>
          <p:cNvSpPr txBox="1"/>
          <p:nvPr/>
        </p:nvSpPr>
        <p:spPr>
          <a:xfrm>
            <a:off x="-477601" y="141815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1-Striping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BA183C-E0F0-7050-5CFF-79D5B09BBAB0}"/>
              </a:ext>
            </a:extLst>
          </p:cNvPr>
          <p:cNvSpPr/>
          <p:nvPr/>
        </p:nvSpPr>
        <p:spPr>
          <a:xfrm>
            <a:off x="5135879" y="3794760"/>
            <a:ext cx="6949441" cy="29273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BB4B1C7B-5067-0A94-66E0-1B5D58C93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135913"/>
            <a:ext cx="3103818" cy="235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A6C5D3-95A9-1A92-EA70-546A0AE4478B}"/>
              </a:ext>
            </a:extLst>
          </p:cNvPr>
          <p:cNvSpPr txBox="1"/>
          <p:nvPr/>
        </p:nvSpPr>
        <p:spPr>
          <a:xfrm>
            <a:off x="838088" y="5047804"/>
            <a:ext cx="3464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 Advanced : 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Fault tolerance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62521-D332-FD9B-54A4-707B46B0FFF5}"/>
              </a:ext>
            </a:extLst>
          </p:cNvPr>
          <p:cNvSpPr txBox="1"/>
          <p:nvPr/>
        </p:nvSpPr>
        <p:spPr>
          <a:xfrm>
            <a:off x="253975" y="4135913"/>
            <a:ext cx="446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Advanced 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 / W speed </a:t>
            </a:r>
          </a:p>
        </p:txBody>
      </p:sp>
      <p:pic>
        <p:nvPicPr>
          <p:cNvPr id="16" name="Picture 15" descr="A purple and white file format&#10;&#10;Description automatically generated">
            <a:extLst>
              <a:ext uri="{FF2B5EF4-FFF2-40B4-BE49-F238E27FC236}">
                <a16:creationId xmlns:a16="http://schemas.microsoft.com/office/drawing/2014/main" id="{95B9D032-719F-80CB-9C1D-3403E9E1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18" r="2982"/>
          <a:stretch/>
        </p:blipFill>
        <p:spPr>
          <a:xfrm>
            <a:off x="8717280" y="1071642"/>
            <a:ext cx="634921" cy="1269841"/>
          </a:xfrm>
          <a:prstGeom prst="rect">
            <a:avLst/>
          </a:prstGeom>
        </p:spPr>
      </p:pic>
      <p:pic>
        <p:nvPicPr>
          <p:cNvPr id="6" name="Content Placeholder 4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80CDBD95-D34C-6C3B-10AE-239BD01A1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4135913"/>
            <a:ext cx="3103819" cy="235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A92825F1-66F1-7677-DA92-1957DF8EB2D5}"/>
              </a:ext>
            </a:extLst>
          </p:cNvPr>
          <p:cNvSpPr/>
          <p:nvPr/>
        </p:nvSpPr>
        <p:spPr>
          <a:xfrm>
            <a:off x="7576868" y="3026408"/>
            <a:ext cx="2667000" cy="1137127"/>
          </a:xfrm>
          <a:prstGeom prst="flowChartProcess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Logical hard disk</a:t>
            </a:r>
          </a:p>
        </p:txBody>
      </p:sp>
    </p:spTree>
    <p:extLst>
      <p:ext uri="{BB962C8B-B14F-4D97-AF65-F5344CB8AC3E}">
        <p14:creationId xmlns:p14="http://schemas.microsoft.com/office/powerpoint/2010/main" val="31783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2.59259E-6 L 0.10768 0.54005 " pathEditMode="relative" ptsTypes="AA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-2.59259E-6 L -0.1289 0.55116 " pathEditMode="relative" ptsTypes="AA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21109D-8853-2D77-9507-03FB9AD3F273}"/>
              </a:ext>
            </a:extLst>
          </p:cNvPr>
          <p:cNvSpPr/>
          <p:nvPr/>
        </p:nvSpPr>
        <p:spPr>
          <a:xfrm rot="16200000">
            <a:off x="8931357" y="5301984"/>
            <a:ext cx="2274570" cy="3707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DCF72-AA39-ADE3-2B79-DD74A067CB9E}"/>
              </a:ext>
            </a:extLst>
          </p:cNvPr>
          <p:cNvSpPr/>
          <p:nvPr/>
        </p:nvSpPr>
        <p:spPr>
          <a:xfrm rot="16200000">
            <a:off x="5814956" y="5301985"/>
            <a:ext cx="2274570" cy="3707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Picture 16" descr="A purple and white file format&#10;&#10;Description automatically generated">
            <a:extLst>
              <a:ext uri="{FF2B5EF4-FFF2-40B4-BE49-F238E27FC236}">
                <a16:creationId xmlns:a16="http://schemas.microsoft.com/office/drawing/2014/main" id="{AB203F32-984B-CB67-E135-DA8404CF9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2808"/>
          <a:stretch/>
        </p:blipFill>
        <p:spPr>
          <a:xfrm>
            <a:off x="8018819" y="148313"/>
            <a:ext cx="1305481" cy="1269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6B9F-CF56-B00E-2592-0634F804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27965"/>
            <a:ext cx="569976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RAID Concepts</a:t>
            </a:r>
            <a:endParaRPr lang="en-US" sz="6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Picture 7" descr="A purple and white file format&#10;&#10;Description automatically generated">
            <a:extLst>
              <a:ext uri="{FF2B5EF4-FFF2-40B4-BE49-F238E27FC236}">
                <a16:creationId xmlns:a16="http://schemas.microsoft.com/office/drawing/2014/main" id="{356666B3-20C0-C0AC-201D-6AEA0A59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2808"/>
          <a:stretch/>
        </p:blipFill>
        <p:spPr>
          <a:xfrm>
            <a:off x="8468298" y="148312"/>
            <a:ext cx="1305481" cy="1269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BF962-D84C-8FBA-20E6-ACF15EAB5FFC}"/>
              </a:ext>
            </a:extLst>
          </p:cNvPr>
          <p:cNvSpPr txBox="1"/>
          <p:nvPr/>
        </p:nvSpPr>
        <p:spPr>
          <a:xfrm>
            <a:off x="586755" y="1418153"/>
            <a:ext cx="4140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2-Mirroring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BA183C-E0F0-7050-5CFF-79D5B09BBAB0}"/>
              </a:ext>
            </a:extLst>
          </p:cNvPr>
          <p:cNvSpPr/>
          <p:nvPr/>
        </p:nvSpPr>
        <p:spPr>
          <a:xfrm>
            <a:off x="5245251" y="2928938"/>
            <a:ext cx="6949441" cy="29273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BB4B1C7B-5067-0A94-66E0-1B5D58C93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72" y="3270091"/>
            <a:ext cx="3103818" cy="235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A6C5D3-95A9-1A92-EA70-546A0AE4478B}"/>
              </a:ext>
            </a:extLst>
          </p:cNvPr>
          <p:cNvSpPr txBox="1"/>
          <p:nvPr/>
        </p:nvSpPr>
        <p:spPr>
          <a:xfrm>
            <a:off x="5049" y="5028835"/>
            <a:ext cx="530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 Advanced : 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R / W Speed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62521-D332-FD9B-54A4-707B46B0FFF5}"/>
              </a:ext>
            </a:extLst>
          </p:cNvPr>
          <p:cNvSpPr txBox="1"/>
          <p:nvPr/>
        </p:nvSpPr>
        <p:spPr>
          <a:xfrm>
            <a:off x="60847" y="3968096"/>
            <a:ext cx="4952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Advanced 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Fault tolerance</a:t>
            </a:r>
          </a:p>
        </p:txBody>
      </p:sp>
      <p:pic>
        <p:nvPicPr>
          <p:cNvPr id="6" name="Content Placeholder 4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80CDBD95-D34C-6C3B-10AE-239BD01A1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652" y="3270091"/>
            <a:ext cx="3103819" cy="235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A92825F1-66F1-7677-DA92-1957DF8EB2D5}"/>
              </a:ext>
            </a:extLst>
          </p:cNvPr>
          <p:cNvSpPr/>
          <p:nvPr/>
        </p:nvSpPr>
        <p:spPr>
          <a:xfrm>
            <a:off x="7686240" y="2160586"/>
            <a:ext cx="2667000" cy="1137127"/>
          </a:xfrm>
          <a:prstGeom prst="flowChartProcess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Logical hard disk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041D5-2ECE-A7CB-BAD8-44FCA593B9D0}"/>
              </a:ext>
            </a:extLst>
          </p:cNvPr>
          <p:cNvSpPr/>
          <p:nvPr/>
        </p:nvSpPr>
        <p:spPr>
          <a:xfrm>
            <a:off x="6515100" y="5968206"/>
            <a:ext cx="4165600" cy="8897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55B4A108-5637-CBB7-2B4D-90F0006F2AF7}"/>
              </a:ext>
            </a:extLst>
          </p:cNvPr>
          <p:cNvSpPr/>
          <p:nvPr/>
        </p:nvSpPr>
        <p:spPr>
          <a:xfrm>
            <a:off x="8135918" y="5789217"/>
            <a:ext cx="1188382" cy="120419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35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28 -0.00463 L -0.12331 0.5057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2550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0208 L 0.10898 0.5192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2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2" grpId="0" animBg="1"/>
      <p:bldP spid="13" grpId="0" animBg="1"/>
      <p:bldP spid="3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urple and white file format&#10;&#10;Description automatically generated">
            <a:extLst>
              <a:ext uri="{FF2B5EF4-FFF2-40B4-BE49-F238E27FC236}">
                <a16:creationId xmlns:a16="http://schemas.microsoft.com/office/drawing/2014/main" id="{AA8D09C6-B69C-D0D2-46BA-EBA627D30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10" r="-1413"/>
          <a:stretch/>
        </p:blipFill>
        <p:spPr>
          <a:xfrm>
            <a:off x="6906979" y="516849"/>
            <a:ext cx="652742" cy="12698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21109D-8853-2D77-9507-03FB9AD3F273}"/>
              </a:ext>
            </a:extLst>
          </p:cNvPr>
          <p:cNvSpPr/>
          <p:nvPr/>
        </p:nvSpPr>
        <p:spPr>
          <a:xfrm rot="16200000">
            <a:off x="7240536" y="5195023"/>
            <a:ext cx="2274570" cy="3707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DCF72-AA39-ADE3-2B79-DD74A067CB9E}"/>
              </a:ext>
            </a:extLst>
          </p:cNvPr>
          <p:cNvSpPr/>
          <p:nvPr/>
        </p:nvSpPr>
        <p:spPr>
          <a:xfrm rot="16200000">
            <a:off x="4763721" y="5195023"/>
            <a:ext cx="2274570" cy="3707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Picture 16" descr="A purple and white file format&#10;&#10;Description automatically generated">
            <a:extLst>
              <a:ext uri="{FF2B5EF4-FFF2-40B4-BE49-F238E27FC236}">
                <a16:creationId xmlns:a16="http://schemas.microsoft.com/office/drawing/2014/main" id="{AB203F32-984B-CB67-E135-DA8404CF9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48596"/>
          <a:stretch/>
        </p:blipFill>
        <p:spPr>
          <a:xfrm>
            <a:off x="6254238" y="516850"/>
            <a:ext cx="652741" cy="1269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6B9F-CF56-B00E-2592-0634F804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8" y="204838"/>
            <a:ext cx="569976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RAID Concepts</a:t>
            </a:r>
            <a:endParaRPr lang="en-US" sz="6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BF962-D84C-8FBA-20E6-ACF15EAB5FFC}"/>
              </a:ext>
            </a:extLst>
          </p:cNvPr>
          <p:cNvSpPr txBox="1"/>
          <p:nvPr/>
        </p:nvSpPr>
        <p:spPr>
          <a:xfrm>
            <a:off x="60848" y="1418153"/>
            <a:ext cx="4328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54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anose="020B0604020202020204" pitchFamily="34" charset="0"/>
              </a:rPr>
              <a:t>3</a:t>
            </a: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-Duplexing</a:t>
            </a:r>
          </a:p>
        </p:txBody>
      </p:sp>
      <p:pic>
        <p:nvPicPr>
          <p:cNvPr id="5" name="Content Placeholder 4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BB4B1C7B-5067-0A94-66E0-1B5D58C93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93" y="3000692"/>
            <a:ext cx="2382686" cy="1809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4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80CDBD95-D34C-6C3B-10AE-239BD01A1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853" y="3000692"/>
            <a:ext cx="2382685" cy="1809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9041D5-2ECE-A7CB-BAD8-44FCA593B9D0}"/>
              </a:ext>
            </a:extLst>
          </p:cNvPr>
          <p:cNvSpPr/>
          <p:nvPr/>
        </p:nvSpPr>
        <p:spPr>
          <a:xfrm>
            <a:off x="5296008" y="5968206"/>
            <a:ext cx="1287780" cy="8897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F721F-E478-C854-1D0C-8548292AE00E}"/>
              </a:ext>
            </a:extLst>
          </p:cNvPr>
          <p:cNvSpPr/>
          <p:nvPr/>
        </p:nvSpPr>
        <p:spPr>
          <a:xfrm>
            <a:off x="7795353" y="5979316"/>
            <a:ext cx="1287780" cy="8897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6" name="Content Placeholder 4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C1F0667B-E6AA-8FB4-3E2C-061DD1E6C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412" y="3000693"/>
            <a:ext cx="2382685" cy="1809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6BF3BD-B2F2-4654-34DE-21115C9EECD5}"/>
              </a:ext>
            </a:extLst>
          </p:cNvPr>
          <p:cNvSpPr txBox="1"/>
          <p:nvPr/>
        </p:nvSpPr>
        <p:spPr>
          <a:xfrm>
            <a:off x="562258" y="4038081"/>
            <a:ext cx="3826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 Advanced : 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Fault tolerance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A53EC-5974-B686-38C4-E1B62502EC4E}"/>
              </a:ext>
            </a:extLst>
          </p:cNvPr>
          <p:cNvSpPr txBox="1"/>
          <p:nvPr/>
        </p:nvSpPr>
        <p:spPr>
          <a:xfrm>
            <a:off x="60848" y="3226999"/>
            <a:ext cx="446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Advanced 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 / W speed </a:t>
            </a:r>
          </a:p>
        </p:txBody>
      </p:sp>
    </p:spTree>
    <p:extLst>
      <p:ext uri="{BB962C8B-B14F-4D97-AF65-F5344CB8AC3E}">
        <p14:creationId xmlns:p14="http://schemas.microsoft.com/office/powerpoint/2010/main" val="343229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4 0.00324 L -0.06966 0.42107 " pathEditMode="relative" ptsTypes="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28 -0.00347 L 0.09297 0.41227 " pathEditMode="relative" ptsTypes="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3" grpId="0" animBg="1"/>
      <p:bldP spid="10" grpId="0" animBg="1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A4BA-567C-4653-8F95-E1EDECFF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REID                            Software REID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6FEF8-42FE-477C-BB87-9917289BD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" y="2176145"/>
            <a:ext cx="5427656" cy="3764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D20185-CB17-4068-98B4-B2EF40D9F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090" y="251167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47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B532B-8A48-CCAB-62E8-97777739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RAID Levels</a:t>
            </a:r>
            <a:endParaRPr lang="en-US" sz="6000" b="1" dirty="0">
              <a:solidFill>
                <a:srgbClr val="FFFFFF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C9460D2-D860-7411-E600-755D0889AD72}"/>
              </a:ext>
            </a:extLst>
          </p:cNvPr>
          <p:cNvGraphicFramePr/>
          <p:nvPr/>
        </p:nvGraphicFramePr>
        <p:xfrm>
          <a:off x="4624302" y="801240"/>
          <a:ext cx="7134548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652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1E404-41A4-F476-58BA-4368946D0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Disks, Partitions and File System</a:t>
            </a:r>
            <a:br>
              <a:rPr lang="en-US" sz="72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en-US" sz="72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123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6B9F-CF56-B00E-2592-0634F804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27965"/>
            <a:ext cx="569976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REID level 0</a:t>
            </a:r>
            <a:endParaRPr lang="en-US" sz="6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Picture 7" descr="A purple and white file format&#10;&#10;Description automatically generated">
            <a:extLst>
              <a:ext uri="{FF2B5EF4-FFF2-40B4-BE49-F238E27FC236}">
                <a16:creationId xmlns:a16="http://schemas.microsoft.com/office/drawing/2014/main" id="{356666B3-20C0-C0AC-201D-6AEA0A59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082359" y="1071642"/>
            <a:ext cx="634921" cy="1269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BF962-D84C-8FBA-20E6-ACF15EAB5FFC}"/>
              </a:ext>
            </a:extLst>
          </p:cNvPr>
          <p:cNvSpPr txBox="1"/>
          <p:nvPr/>
        </p:nvSpPr>
        <p:spPr>
          <a:xfrm>
            <a:off x="-477601" y="141815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1-Striping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BA183C-E0F0-7050-5CFF-79D5B09BBAB0}"/>
              </a:ext>
            </a:extLst>
          </p:cNvPr>
          <p:cNvSpPr/>
          <p:nvPr/>
        </p:nvSpPr>
        <p:spPr>
          <a:xfrm>
            <a:off x="5135879" y="3794760"/>
            <a:ext cx="6949441" cy="29273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BB4B1C7B-5067-0A94-66E0-1B5D58C93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135913"/>
            <a:ext cx="3103818" cy="235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A6C5D3-95A9-1A92-EA70-546A0AE4478B}"/>
              </a:ext>
            </a:extLst>
          </p:cNvPr>
          <p:cNvSpPr txBox="1"/>
          <p:nvPr/>
        </p:nvSpPr>
        <p:spPr>
          <a:xfrm>
            <a:off x="838088" y="5047804"/>
            <a:ext cx="3464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 Advanced : 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Fault tolerance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62521-D332-FD9B-54A4-707B46B0FFF5}"/>
              </a:ext>
            </a:extLst>
          </p:cNvPr>
          <p:cNvSpPr txBox="1"/>
          <p:nvPr/>
        </p:nvSpPr>
        <p:spPr>
          <a:xfrm>
            <a:off x="253975" y="4135913"/>
            <a:ext cx="446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Advanced 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 / W speed </a:t>
            </a:r>
          </a:p>
        </p:txBody>
      </p:sp>
      <p:pic>
        <p:nvPicPr>
          <p:cNvPr id="16" name="Picture 15" descr="A purple and white file format&#10;&#10;Description automatically generated">
            <a:extLst>
              <a:ext uri="{FF2B5EF4-FFF2-40B4-BE49-F238E27FC236}">
                <a16:creationId xmlns:a16="http://schemas.microsoft.com/office/drawing/2014/main" id="{95B9D032-719F-80CB-9C1D-3403E9E1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18" r="2982"/>
          <a:stretch/>
        </p:blipFill>
        <p:spPr>
          <a:xfrm>
            <a:off x="8717280" y="1071642"/>
            <a:ext cx="634921" cy="1269841"/>
          </a:xfrm>
          <a:prstGeom prst="rect">
            <a:avLst/>
          </a:prstGeom>
        </p:spPr>
      </p:pic>
      <p:pic>
        <p:nvPicPr>
          <p:cNvPr id="6" name="Content Placeholder 4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80CDBD95-D34C-6C3B-10AE-239BD01A1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4135913"/>
            <a:ext cx="3103819" cy="235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A92825F1-66F1-7677-DA92-1957DF8EB2D5}"/>
              </a:ext>
            </a:extLst>
          </p:cNvPr>
          <p:cNvSpPr/>
          <p:nvPr/>
        </p:nvSpPr>
        <p:spPr>
          <a:xfrm>
            <a:off x="7576868" y="3026408"/>
            <a:ext cx="2667000" cy="1137127"/>
          </a:xfrm>
          <a:prstGeom prst="flowChartProcess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Logical hard disk</a:t>
            </a:r>
          </a:p>
        </p:txBody>
      </p:sp>
    </p:spTree>
    <p:extLst>
      <p:ext uri="{BB962C8B-B14F-4D97-AF65-F5344CB8AC3E}">
        <p14:creationId xmlns:p14="http://schemas.microsoft.com/office/powerpoint/2010/main" val="810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2.59259E-6 L 0.10768 0.54005 " pathEditMode="relative" ptsTypes="AA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-2.59259E-6 L -0.1289 0.55116 " pathEditMode="relative" ptsTypes="AA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21109D-8853-2D77-9507-03FB9AD3F273}"/>
              </a:ext>
            </a:extLst>
          </p:cNvPr>
          <p:cNvSpPr/>
          <p:nvPr/>
        </p:nvSpPr>
        <p:spPr>
          <a:xfrm rot="16200000">
            <a:off x="8931357" y="5301984"/>
            <a:ext cx="2274570" cy="3707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DCF72-AA39-ADE3-2B79-DD74A067CB9E}"/>
              </a:ext>
            </a:extLst>
          </p:cNvPr>
          <p:cNvSpPr/>
          <p:nvPr/>
        </p:nvSpPr>
        <p:spPr>
          <a:xfrm rot="16200000">
            <a:off x="5814956" y="5301985"/>
            <a:ext cx="2274570" cy="3707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Picture 16" descr="A purple and white file format&#10;&#10;Description automatically generated">
            <a:extLst>
              <a:ext uri="{FF2B5EF4-FFF2-40B4-BE49-F238E27FC236}">
                <a16:creationId xmlns:a16="http://schemas.microsoft.com/office/drawing/2014/main" id="{AB203F32-984B-CB67-E135-DA8404CF9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2808"/>
          <a:stretch/>
        </p:blipFill>
        <p:spPr>
          <a:xfrm>
            <a:off x="8018819" y="148313"/>
            <a:ext cx="1305481" cy="1269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66B9F-CF56-B00E-2592-0634F804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27965"/>
            <a:ext cx="569976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RAID level 1</a:t>
            </a:r>
            <a:endParaRPr lang="en-US" sz="6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Picture 7" descr="A purple and white file format&#10;&#10;Description automatically generated">
            <a:extLst>
              <a:ext uri="{FF2B5EF4-FFF2-40B4-BE49-F238E27FC236}">
                <a16:creationId xmlns:a16="http://schemas.microsoft.com/office/drawing/2014/main" id="{356666B3-20C0-C0AC-201D-6AEA0A59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2808"/>
          <a:stretch/>
        </p:blipFill>
        <p:spPr>
          <a:xfrm>
            <a:off x="8468298" y="148312"/>
            <a:ext cx="1305481" cy="1269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BF962-D84C-8FBA-20E6-ACF15EAB5FFC}"/>
              </a:ext>
            </a:extLst>
          </p:cNvPr>
          <p:cNvSpPr txBox="1"/>
          <p:nvPr/>
        </p:nvSpPr>
        <p:spPr>
          <a:xfrm>
            <a:off x="586755" y="1418153"/>
            <a:ext cx="4140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2-Mirroring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BA183C-E0F0-7050-5CFF-79D5B09BBAB0}"/>
              </a:ext>
            </a:extLst>
          </p:cNvPr>
          <p:cNvSpPr/>
          <p:nvPr/>
        </p:nvSpPr>
        <p:spPr>
          <a:xfrm>
            <a:off x="5245251" y="2928938"/>
            <a:ext cx="6949441" cy="29273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BB4B1C7B-5067-0A94-66E0-1B5D58C93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72" y="3270091"/>
            <a:ext cx="3103818" cy="235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A6C5D3-95A9-1A92-EA70-546A0AE4478B}"/>
              </a:ext>
            </a:extLst>
          </p:cNvPr>
          <p:cNvSpPr txBox="1"/>
          <p:nvPr/>
        </p:nvSpPr>
        <p:spPr>
          <a:xfrm>
            <a:off x="5049" y="5028835"/>
            <a:ext cx="530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 Advanced : 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R / W Speed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62521-D332-FD9B-54A4-707B46B0FFF5}"/>
              </a:ext>
            </a:extLst>
          </p:cNvPr>
          <p:cNvSpPr txBox="1"/>
          <p:nvPr/>
        </p:nvSpPr>
        <p:spPr>
          <a:xfrm>
            <a:off x="60847" y="3968096"/>
            <a:ext cx="4952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Advanced 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Fault tolerance</a:t>
            </a:r>
          </a:p>
        </p:txBody>
      </p:sp>
      <p:pic>
        <p:nvPicPr>
          <p:cNvPr id="6" name="Content Placeholder 4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80CDBD95-D34C-6C3B-10AE-239BD01A1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652" y="3270091"/>
            <a:ext cx="3103819" cy="235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A92825F1-66F1-7677-DA92-1957DF8EB2D5}"/>
              </a:ext>
            </a:extLst>
          </p:cNvPr>
          <p:cNvSpPr/>
          <p:nvPr/>
        </p:nvSpPr>
        <p:spPr>
          <a:xfrm>
            <a:off x="7686240" y="2160586"/>
            <a:ext cx="2667000" cy="1137127"/>
          </a:xfrm>
          <a:prstGeom prst="flowChartProcess">
            <a:avLst/>
          </a:prstGeom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Logical hard disk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041D5-2ECE-A7CB-BAD8-44FCA593B9D0}"/>
              </a:ext>
            </a:extLst>
          </p:cNvPr>
          <p:cNvSpPr/>
          <p:nvPr/>
        </p:nvSpPr>
        <p:spPr>
          <a:xfrm>
            <a:off x="6515100" y="5968206"/>
            <a:ext cx="4165600" cy="8897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55B4A108-5637-CBB7-2B4D-90F0006F2AF7}"/>
              </a:ext>
            </a:extLst>
          </p:cNvPr>
          <p:cNvSpPr/>
          <p:nvPr/>
        </p:nvSpPr>
        <p:spPr>
          <a:xfrm>
            <a:off x="8135918" y="5789217"/>
            <a:ext cx="1188382" cy="120419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05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28 -0.00463 L -0.12331 0.5057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2550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0208 L 0.10898 0.5192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2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12" grpId="0" animBg="1"/>
      <p:bldP spid="13" grpId="0" animBg="1"/>
      <p:bldP spid="3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6B9F-CF56-B00E-2592-0634F804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27965"/>
            <a:ext cx="569976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RAID level 5</a:t>
            </a:r>
            <a:endParaRPr lang="en-US" sz="6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BF962-D84C-8FBA-20E6-ACF15EAB5FFC}"/>
              </a:ext>
            </a:extLst>
          </p:cNvPr>
          <p:cNvSpPr txBox="1"/>
          <p:nvPr/>
        </p:nvSpPr>
        <p:spPr>
          <a:xfrm>
            <a:off x="586754" y="1418153"/>
            <a:ext cx="66500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Striping with Parity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A077C294-F88E-6613-8C84-3A5F3A98826C}"/>
              </a:ext>
            </a:extLst>
          </p:cNvPr>
          <p:cNvSpPr/>
          <p:nvPr/>
        </p:nvSpPr>
        <p:spPr>
          <a:xfrm>
            <a:off x="9601200" y="3667779"/>
            <a:ext cx="2146300" cy="29337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93609FD5-A1C4-F76A-7FFC-5B140C51E2C0}"/>
              </a:ext>
            </a:extLst>
          </p:cNvPr>
          <p:cNvSpPr/>
          <p:nvPr/>
        </p:nvSpPr>
        <p:spPr>
          <a:xfrm>
            <a:off x="7010400" y="3685522"/>
            <a:ext cx="2146300" cy="29337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AFF4BCFA-9391-B409-4255-3DB44791351A}"/>
              </a:ext>
            </a:extLst>
          </p:cNvPr>
          <p:cNvSpPr/>
          <p:nvPr/>
        </p:nvSpPr>
        <p:spPr>
          <a:xfrm>
            <a:off x="4419600" y="3696335"/>
            <a:ext cx="2146300" cy="29337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AD32699D-B18C-4435-88E3-932D8CBED27B}"/>
              </a:ext>
            </a:extLst>
          </p:cNvPr>
          <p:cNvSpPr/>
          <p:nvPr/>
        </p:nvSpPr>
        <p:spPr>
          <a:xfrm>
            <a:off x="4483100" y="5753100"/>
            <a:ext cx="2019300" cy="48684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parity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4A838889-BA64-0237-4482-60E7B15F0F26}"/>
              </a:ext>
            </a:extLst>
          </p:cNvPr>
          <p:cNvSpPr/>
          <p:nvPr/>
        </p:nvSpPr>
        <p:spPr>
          <a:xfrm>
            <a:off x="7073900" y="5753099"/>
            <a:ext cx="2019300" cy="48684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parity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5A3BC359-E37F-314C-A158-E7770AE5AAA7}"/>
              </a:ext>
            </a:extLst>
          </p:cNvPr>
          <p:cNvSpPr/>
          <p:nvPr/>
        </p:nvSpPr>
        <p:spPr>
          <a:xfrm>
            <a:off x="9664700" y="5691721"/>
            <a:ext cx="2019300" cy="48684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FFD1D8-D5B3-C2B3-6E3D-168329BEB84D}"/>
              </a:ext>
            </a:extLst>
          </p:cNvPr>
          <p:cNvSpPr txBox="1"/>
          <p:nvPr/>
        </p:nvSpPr>
        <p:spPr>
          <a:xfrm>
            <a:off x="4889500" y="5134629"/>
            <a:ext cx="119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025FB6-0CDC-ACDE-AF66-80DE6F9B91E9}"/>
              </a:ext>
            </a:extLst>
          </p:cNvPr>
          <p:cNvSpPr txBox="1"/>
          <p:nvPr/>
        </p:nvSpPr>
        <p:spPr>
          <a:xfrm>
            <a:off x="7486650" y="5152372"/>
            <a:ext cx="119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Disk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A71FA1-23B8-1C43-08CE-5EA22E9ED460}"/>
              </a:ext>
            </a:extLst>
          </p:cNvPr>
          <p:cNvSpPr txBox="1"/>
          <p:nvPr/>
        </p:nvSpPr>
        <p:spPr>
          <a:xfrm>
            <a:off x="10204450" y="5130801"/>
            <a:ext cx="119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Disk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A800A6-CE26-5475-5DF8-913FB629258D}"/>
              </a:ext>
            </a:extLst>
          </p:cNvPr>
          <p:cNvSpPr/>
          <p:nvPr/>
        </p:nvSpPr>
        <p:spPr>
          <a:xfrm>
            <a:off x="7010400" y="2533630"/>
            <a:ext cx="431800" cy="56304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52F434-3A66-10AE-7EC2-980C6279EC66}"/>
              </a:ext>
            </a:extLst>
          </p:cNvPr>
          <p:cNvSpPr/>
          <p:nvPr/>
        </p:nvSpPr>
        <p:spPr>
          <a:xfrm>
            <a:off x="7427275" y="2533629"/>
            <a:ext cx="431800" cy="56304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C73957-8A2F-153A-5073-C330328CADEF}"/>
              </a:ext>
            </a:extLst>
          </p:cNvPr>
          <p:cNvSpPr/>
          <p:nvPr/>
        </p:nvSpPr>
        <p:spPr>
          <a:xfrm>
            <a:off x="7859075" y="2533629"/>
            <a:ext cx="571500" cy="56304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 A</a:t>
            </a: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B01A7F45-BA1C-A6D7-3A35-B08A273F2CA4}"/>
              </a:ext>
            </a:extLst>
          </p:cNvPr>
          <p:cNvSpPr/>
          <p:nvPr/>
        </p:nvSpPr>
        <p:spPr>
          <a:xfrm>
            <a:off x="7427275" y="3948174"/>
            <a:ext cx="1188382" cy="120419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0C759-E110-0BF2-A5CC-9476D75FA2FC}"/>
              </a:ext>
            </a:extLst>
          </p:cNvPr>
          <p:cNvSpPr txBox="1"/>
          <p:nvPr/>
        </p:nvSpPr>
        <p:spPr>
          <a:xfrm>
            <a:off x="5044440" y="4078308"/>
            <a:ext cx="6248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rPr>
              <a:t>☑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44A3B-8343-51A2-C502-DA4FDC961855}"/>
              </a:ext>
            </a:extLst>
          </p:cNvPr>
          <p:cNvSpPr txBox="1"/>
          <p:nvPr/>
        </p:nvSpPr>
        <p:spPr>
          <a:xfrm>
            <a:off x="10361930" y="4057096"/>
            <a:ext cx="6248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0B0004020202020204" pitchFamily="34" charset="0"/>
                <a:ea typeface="Adobe Fan Heiti Std B" panose="020B0700000000000000" pitchFamily="34" charset="-128"/>
                <a:cs typeface="+mn-cs"/>
              </a:rPr>
              <a:t>☑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0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118 L -0.14024 0.35185 " pathEditMode="relative" ptsTypes="AA">
                                      <p:cBhvr>
                                        <p:cTn id="4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00301 L 0.03555 0.35185 " pathEditMode="relative" ptsTypes="AA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509 L 0.21445 0.38518 " pathEditMode="relative" ptsTypes="AA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" grpId="0" animBg="1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2B5C-C2DE-E8B7-74B5-5FB16B0FC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42106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RAID level 10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36F8B-E9E1-5D61-F142-CAC19DA05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46400" cy="485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6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RAID 1 &amp;&amp; 0</a:t>
            </a:r>
          </a:p>
          <a:p>
            <a:endParaRPr lang="en-US" dirty="0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CCCFDB7C-A09E-203A-2582-3231A1B8B82A}"/>
              </a:ext>
            </a:extLst>
          </p:cNvPr>
          <p:cNvSpPr/>
          <p:nvPr/>
        </p:nvSpPr>
        <p:spPr>
          <a:xfrm>
            <a:off x="9950451" y="3559175"/>
            <a:ext cx="1631950" cy="2775744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RISK 4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E47B8CD6-DFF3-A098-A455-ADA2A7D24EE5}"/>
              </a:ext>
            </a:extLst>
          </p:cNvPr>
          <p:cNvSpPr/>
          <p:nvPr/>
        </p:nvSpPr>
        <p:spPr>
          <a:xfrm>
            <a:off x="8156575" y="3559175"/>
            <a:ext cx="1631950" cy="2775744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RISK 3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D8B2D7A4-D936-6FBF-785F-F01EF0BF5143}"/>
              </a:ext>
            </a:extLst>
          </p:cNvPr>
          <p:cNvSpPr/>
          <p:nvPr/>
        </p:nvSpPr>
        <p:spPr>
          <a:xfrm>
            <a:off x="6010279" y="3559175"/>
            <a:ext cx="1631950" cy="2775744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RISK 2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8B947311-9BA9-E7CC-686A-A12E0506BB90}"/>
              </a:ext>
            </a:extLst>
          </p:cNvPr>
          <p:cNvSpPr/>
          <p:nvPr/>
        </p:nvSpPr>
        <p:spPr>
          <a:xfrm>
            <a:off x="4200529" y="3536156"/>
            <a:ext cx="1631950" cy="2775744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713AF-EF61-C28B-36BC-C0609C9AC9B8}"/>
              </a:ext>
            </a:extLst>
          </p:cNvPr>
          <p:cNvSpPr/>
          <p:nvPr/>
        </p:nvSpPr>
        <p:spPr>
          <a:xfrm>
            <a:off x="4000502" y="3429000"/>
            <a:ext cx="3778246" cy="306387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8A4DA-0345-09ED-60A8-0977CF35D4E1}"/>
              </a:ext>
            </a:extLst>
          </p:cNvPr>
          <p:cNvSpPr/>
          <p:nvPr/>
        </p:nvSpPr>
        <p:spPr>
          <a:xfrm>
            <a:off x="7978776" y="3429000"/>
            <a:ext cx="3778246" cy="306387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2AFB6-598E-11AA-5D54-3B2316FE6461}"/>
              </a:ext>
            </a:extLst>
          </p:cNvPr>
          <p:cNvSpPr txBox="1"/>
          <p:nvPr/>
        </p:nvSpPr>
        <p:spPr>
          <a:xfrm>
            <a:off x="4533899" y="5092700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RISK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CCED7-CEDD-4BA2-18F5-C4F79AEC9E3C}"/>
              </a:ext>
            </a:extLst>
          </p:cNvPr>
          <p:cNvSpPr txBox="1"/>
          <p:nvPr/>
        </p:nvSpPr>
        <p:spPr>
          <a:xfrm>
            <a:off x="5041904" y="2774692"/>
            <a:ext cx="172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RAID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B1F15F-5FD4-E774-2042-3AFFA7569322}"/>
              </a:ext>
            </a:extLst>
          </p:cNvPr>
          <p:cNvSpPr txBox="1"/>
          <p:nvPr/>
        </p:nvSpPr>
        <p:spPr>
          <a:xfrm>
            <a:off x="9086851" y="2784337"/>
            <a:ext cx="172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RAID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1E76A-2514-B6F0-3C40-ED1BD8F59A7C}"/>
              </a:ext>
            </a:extLst>
          </p:cNvPr>
          <p:cNvSpPr/>
          <p:nvPr/>
        </p:nvSpPr>
        <p:spPr>
          <a:xfrm>
            <a:off x="3784600" y="2628623"/>
            <a:ext cx="8191499" cy="4064277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F0EA0A3-BE01-2DB6-9F51-3D9026F75E73}"/>
              </a:ext>
            </a:extLst>
          </p:cNvPr>
          <p:cNvSpPr/>
          <p:nvPr/>
        </p:nvSpPr>
        <p:spPr>
          <a:xfrm rot="1760580">
            <a:off x="5107158" y="3306322"/>
            <a:ext cx="375237" cy="1155004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BCF9F39-57AC-F5E5-3EF7-35D6D343A065}"/>
              </a:ext>
            </a:extLst>
          </p:cNvPr>
          <p:cNvSpPr/>
          <p:nvPr/>
        </p:nvSpPr>
        <p:spPr>
          <a:xfrm rot="1760580">
            <a:off x="9035521" y="3315058"/>
            <a:ext cx="375237" cy="114566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6547306B-65D5-0C6F-E290-5D38F0DA9A7E}"/>
              </a:ext>
            </a:extLst>
          </p:cNvPr>
          <p:cNvSpPr/>
          <p:nvPr/>
        </p:nvSpPr>
        <p:spPr>
          <a:xfrm rot="19688593">
            <a:off x="6438002" y="3300509"/>
            <a:ext cx="375237" cy="1155004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250F58F-CB06-A6D1-4C19-944EA99B9594}"/>
              </a:ext>
            </a:extLst>
          </p:cNvPr>
          <p:cNvSpPr/>
          <p:nvPr/>
        </p:nvSpPr>
        <p:spPr>
          <a:xfrm rot="19688593">
            <a:off x="10324197" y="3251334"/>
            <a:ext cx="375237" cy="1155004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29A66-4E64-A350-33DB-DEFDB5852D86}"/>
              </a:ext>
            </a:extLst>
          </p:cNvPr>
          <p:cNvSpPr txBox="1"/>
          <p:nvPr/>
        </p:nvSpPr>
        <p:spPr>
          <a:xfrm>
            <a:off x="7051682" y="958127"/>
            <a:ext cx="172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RAID 0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CC72B0-8100-9663-FD59-30A879A07A3E}"/>
              </a:ext>
            </a:extLst>
          </p:cNvPr>
          <p:cNvSpPr/>
          <p:nvPr/>
        </p:nvSpPr>
        <p:spPr>
          <a:xfrm rot="2552633">
            <a:off x="6581485" y="1460626"/>
            <a:ext cx="375237" cy="1659787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DF7C51D-085D-1690-BF23-9AA2855BCC23}"/>
              </a:ext>
            </a:extLst>
          </p:cNvPr>
          <p:cNvSpPr/>
          <p:nvPr/>
        </p:nvSpPr>
        <p:spPr>
          <a:xfrm rot="18826195">
            <a:off x="8841866" y="1199412"/>
            <a:ext cx="375237" cy="2027041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00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88783-88D7-BC8C-F403-8D363F92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File System</a:t>
            </a:r>
          </a:p>
        </p:txBody>
      </p:sp>
      <p:pic>
        <p:nvPicPr>
          <p:cNvPr id="4" name="Picture 3" descr="Different coloured organisers">
            <a:extLst>
              <a:ext uri="{FF2B5EF4-FFF2-40B4-BE49-F238E27FC236}">
                <a16:creationId xmlns:a16="http://schemas.microsoft.com/office/drawing/2014/main" id="{9CA895E1-3216-1A21-DE63-CF2BCCEC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10" r="2940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77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Up 21">
            <a:extLst>
              <a:ext uri="{FF2B5EF4-FFF2-40B4-BE49-F238E27FC236}">
                <a16:creationId xmlns:a16="http://schemas.microsoft.com/office/drawing/2014/main" id="{13F5E4C2-A3CE-AC3F-607C-769A22497265}"/>
              </a:ext>
            </a:extLst>
          </p:cNvPr>
          <p:cNvSpPr/>
          <p:nvPr/>
        </p:nvSpPr>
        <p:spPr>
          <a:xfrm rot="10800000">
            <a:off x="8656320" y="2788920"/>
            <a:ext cx="792480" cy="224028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C4FDE689-FE83-1C86-8B03-561625791E21}"/>
              </a:ext>
            </a:extLst>
          </p:cNvPr>
          <p:cNvSpPr/>
          <p:nvPr/>
        </p:nvSpPr>
        <p:spPr>
          <a:xfrm rot="5400000">
            <a:off x="4114800" y="662940"/>
            <a:ext cx="792480" cy="283464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165CC01D-DDAA-3386-375F-570ADE5B4082}"/>
              </a:ext>
            </a:extLst>
          </p:cNvPr>
          <p:cNvSpPr/>
          <p:nvPr/>
        </p:nvSpPr>
        <p:spPr>
          <a:xfrm>
            <a:off x="396240" y="487680"/>
            <a:ext cx="2834640" cy="31546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80E03-62B7-3BF8-946E-F1518C18C187}"/>
              </a:ext>
            </a:extLst>
          </p:cNvPr>
          <p:cNvSpPr txBox="1"/>
          <p:nvPr/>
        </p:nvSpPr>
        <p:spPr>
          <a:xfrm>
            <a:off x="762000" y="2072640"/>
            <a:ext cx="149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HDD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FCDD5-66F4-0C14-27B3-67D9ECC1D356}"/>
              </a:ext>
            </a:extLst>
          </p:cNvPr>
          <p:cNvSpPr/>
          <p:nvPr/>
        </p:nvSpPr>
        <p:spPr>
          <a:xfrm>
            <a:off x="5928360" y="1234440"/>
            <a:ext cx="3444240" cy="1661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A44FC6-71D6-CBB0-680E-05DB72B6E27F}"/>
              </a:ext>
            </a:extLst>
          </p:cNvPr>
          <p:cNvSpPr/>
          <p:nvPr/>
        </p:nvSpPr>
        <p:spPr>
          <a:xfrm>
            <a:off x="5928360" y="1242060"/>
            <a:ext cx="1249680" cy="1661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1F7CF1-C377-10A4-60C0-D35D2DC379E1}"/>
              </a:ext>
            </a:extLst>
          </p:cNvPr>
          <p:cNvSpPr/>
          <p:nvPr/>
        </p:nvSpPr>
        <p:spPr>
          <a:xfrm>
            <a:off x="7178040" y="1249680"/>
            <a:ext cx="1249680" cy="1661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F0CFF6-2513-F3E6-DC18-B4DF9BAE854C}"/>
              </a:ext>
            </a:extLst>
          </p:cNvPr>
          <p:cNvSpPr/>
          <p:nvPr/>
        </p:nvSpPr>
        <p:spPr>
          <a:xfrm>
            <a:off x="8427720" y="1249680"/>
            <a:ext cx="944880" cy="1661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F17476-9CE7-B9EF-1DF5-B02C58221FE1}"/>
              </a:ext>
            </a:extLst>
          </p:cNvPr>
          <p:cNvSpPr txBox="1"/>
          <p:nvPr/>
        </p:nvSpPr>
        <p:spPr>
          <a:xfrm>
            <a:off x="6781800" y="2926080"/>
            <a:ext cx="204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Partitions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10004-17AD-CE79-40FE-903D1ED1F00C}"/>
              </a:ext>
            </a:extLst>
          </p:cNvPr>
          <p:cNvSpPr txBox="1"/>
          <p:nvPr/>
        </p:nvSpPr>
        <p:spPr>
          <a:xfrm>
            <a:off x="3177540" y="23723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Partitions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MBR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||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GPT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89D8F3-CD7B-32CF-4506-F74CA253A8EE}"/>
              </a:ext>
            </a:extLst>
          </p:cNvPr>
          <p:cNvSpPr txBox="1"/>
          <p:nvPr/>
        </p:nvSpPr>
        <p:spPr>
          <a:xfrm>
            <a:off x="6366510" y="5223599"/>
            <a:ext cx="5372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Format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(file system)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9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4" grpId="0" animBg="1"/>
      <p:bldP spid="5" grpId="0"/>
      <p:bldP spid="11" grpId="0" animBg="1"/>
      <p:bldP spid="12" grpId="0" animBg="1"/>
      <p:bldP spid="13" grpId="0" animBg="1"/>
      <p:bldP spid="14" grpId="0" animBg="1"/>
      <p:bldP spid="19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943A-1345-C108-FE2D-E6B23718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9" y="186371"/>
            <a:ext cx="10515600" cy="1325563"/>
          </a:xfrm>
        </p:spPr>
        <p:txBody>
          <a:bodyPr/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1CB9-275D-D556-142D-E2924CB5E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97" y="1479072"/>
            <a:ext cx="309372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file system </a:t>
            </a:r>
            <a:r>
              <a:rPr lang="en-US" dirty="0"/>
              <a:t>is used to organize files and folders so that the operating system can access the files.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BEB78-2D00-BD63-8DAA-8CD0C2418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44" y="849153"/>
            <a:ext cx="8275287" cy="55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50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820F1-AF46-4090-BDF5-A9A8FA4E2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028" y="3423023"/>
            <a:ext cx="5350502" cy="8399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kern="12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Understanding Clusters</a:t>
            </a:r>
            <a:endParaRPr lang="en-US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Code Edit">
            <a:extLst>
              <a:ext uri="{FF2B5EF4-FFF2-40B4-BE49-F238E27FC236}">
                <a16:creationId xmlns:a16="http://schemas.microsoft.com/office/drawing/2014/main" id="{6836304A-AC94-5903-3BC7-38841565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331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Content Placeholder 3" descr="A diagram of a graph&#10;&#10;Description automatically generated">
            <a:extLst>
              <a:ext uri="{FF2B5EF4-FFF2-40B4-BE49-F238E27FC236}">
                <a16:creationId xmlns:a16="http://schemas.microsoft.com/office/drawing/2014/main" id="{BE05ABD1-C54D-4DD1-A306-4AAABA9F0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56" y="-1"/>
            <a:ext cx="9659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699A4F-C797-CFAC-4ACF-F04186F177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1398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965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4E9BC-882C-1654-36BA-D04395C5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Understanding Disks, Partitions and volumes</a:t>
            </a:r>
            <a:endParaRPr lang="en-US" sz="3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A red white and blue cube&#10;&#10;Description automatically generated">
            <a:extLst>
              <a:ext uri="{FF2B5EF4-FFF2-40B4-BE49-F238E27FC236}">
                <a16:creationId xmlns:a16="http://schemas.microsoft.com/office/drawing/2014/main" id="{066A0511-E7D1-712D-230B-E12B8ADAF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59" y="2095895"/>
            <a:ext cx="3529062" cy="3638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D1AD9-7435-C29C-A120-E609D890B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79" y="2335130"/>
            <a:ext cx="4178501" cy="3311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8D730F-7767-EBC6-0B49-012497DA09F4}"/>
              </a:ext>
            </a:extLst>
          </p:cNvPr>
          <p:cNvSpPr txBox="1"/>
          <p:nvPr/>
        </p:nvSpPr>
        <p:spPr>
          <a:xfrm>
            <a:off x="2679701" y="5809966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97132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Physical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97132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2AA6B-7483-27AE-3B8D-D26CBBAB527F}"/>
              </a:ext>
            </a:extLst>
          </p:cNvPr>
          <p:cNvSpPr txBox="1"/>
          <p:nvPr/>
        </p:nvSpPr>
        <p:spPr>
          <a:xfrm>
            <a:off x="7950199" y="5748696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97132">
                    <a:lumMod val="75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Logical</a:t>
            </a:r>
          </a:p>
        </p:txBody>
      </p:sp>
    </p:spTree>
    <p:extLst>
      <p:ext uri="{BB962C8B-B14F-4D97-AF65-F5344CB8AC3E}">
        <p14:creationId xmlns:p14="http://schemas.microsoft.com/office/powerpoint/2010/main" val="40099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E24DC-F12A-C031-6A6E-530DFFFE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FAT (File Allocation Table)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8973D6-6F6E-10C8-D8E5-D77539B6AF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0105" y="586822"/>
            <a:ext cx="6471757" cy="1645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Simple, older file system.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Limited to smaller file sizes (up to 4GB for FAT32).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Common in USB drives and smaller storage devices due to wide compatibility.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054C3-31C9-44F1-B778-EFDB5DA14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8" r="631"/>
          <a:stretch/>
        </p:blipFill>
        <p:spPr>
          <a:xfrm>
            <a:off x="6416040" y="2492313"/>
            <a:ext cx="5775960" cy="435438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2394DC-1863-BDC0-2B9B-9C81A6596F6B}"/>
              </a:ext>
            </a:extLst>
          </p:cNvPr>
          <p:cNvGraphicFramePr>
            <a:graphicFrameLocks noGrp="1"/>
          </p:cNvGraphicFramePr>
          <p:nvPr/>
        </p:nvGraphicFramePr>
        <p:xfrm>
          <a:off x="618424" y="2925356"/>
          <a:ext cx="5050857" cy="2622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023">
                  <a:extLst>
                    <a:ext uri="{9D8B030D-6E8A-4147-A177-3AD203B41FA5}">
                      <a16:colId xmlns:a16="http://schemas.microsoft.com/office/drawing/2014/main" val="3168800393"/>
                    </a:ext>
                  </a:extLst>
                </a:gridCol>
                <a:gridCol w="1725417">
                  <a:extLst>
                    <a:ext uri="{9D8B030D-6E8A-4147-A177-3AD203B41FA5}">
                      <a16:colId xmlns:a16="http://schemas.microsoft.com/office/drawing/2014/main" val="4075682481"/>
                    </a:ext>
                  </a:extLst>
                </a:gridCol>
                <a:gridCol w="1725417">
                  <a:extLst>
                    <a:ext uri="{9D8B030D-6E8A-4147-A177-3AD203B41FA5}">
                      <a16:colId xmlns:a16="http://schemas.microsoft.com/office/drawing/2014/main" val="2767762812"/>
                    </a:ext>
                  </a:extLst>
                </a:gridCol>
              </a:tblGrid>
              <a:tr h="801168"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File1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File 2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File 3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734349962"/>
                  </a:ext>
                </a:extLst>
              </a:tr>
              <a:tr h="910418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solidFill>
                            <a:srgbClr val="C00000"/>
                          </a:solidFill>
                        </a:rPr>
                        <a:t>018x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025x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064x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616428201"/>
                  </a:ext>
                </a:extLst>
              </a:tr>
              <a:tr h="910418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026x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065x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086x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928095417"/>
                  </a:ext>
                </a:extLst>
              </a:tr>
            </a:tbl>
          </a:graphicData>
        </a:graphic>
      </p:graphicFrame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DF2AE6E-C4D5-EED6-A4EC-DD4FB5738A2F}"/>
              </a:ext>
            </a:extLst>
          </p:cNvPr>
          <p:cNvCxnSpPr>
            <a:cxnSpLocks/>
          </p:cNvCxnSpPr>
          <p:nvPr/>
        </p:nvCxnSpPr>
        <p:spPr>
          <a:xfrm>
            <a:off x="2072640" y="4153474"/>
            <a:ext cx="7711440" cy="793281"/>
          </a:xfrm>
          <a:prstGeom prst="curvedConnector3">
            <a:avLst>
              <a:gd name="adj1" fmla="val 4545"/>
            </a:avLst>
          </a:prstGeom>
          <a:ln w="762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1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E24DC-F12A-C031-6A6E-530DFFFE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758184" cy="1645920"/>
          </a:xfrm>
        </p:spPr>
        <p:txBody>
          <a:bodyPr>
            <a:normAutofit/>
          </a:bodyPr>
          <a:lstStyle/>
          <a:p>
            <a:r>
              <a:rPr lang="en-US" sz="3200" dirty="0"/>
              <a:t>NTFS (New Technology File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8973D6-6F6E-10C8-D8E5-D77539B6AF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0105" y="586822"/>
            <a:ext cx="6471757" cy="1645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Advanced, modern file system.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Supports large file sizes and more advanced features like file permissions, encryption, and compression.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Commonly used in internal hard drives and SSDs in Windows 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054C3-31C9-44F1-B778-EFDB5DA14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8" r="631"/>
          <a:stretch/>
        </p:blipFill>
        <p:spPr>
          <a:xfrm>
            <a:off x="6416040" y="2492313"/>
            <a:ext cx="5775960" cy="435438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2394DC-1863-BDC0-2B9B-9C81A6596F6B}"/>
              </a:ext>
            </a:extLst>
          </p:cNvPr>
          <p:cNvGraphicFramePr>
            <a:graphicFrameLocks noGrp="1"/>
          </p:cNvGraphicFramePr>
          <p:nvPr/>
        </p:nvGraphicFramePr>
        <p:xfrm>
          <a:off x="725104" y="3429000"/>
          <a:ext cx="5050857" cy="2622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023">
                  <a:extLst>
                    <a:ext uri="{9D8B030D-6E8A-4147-A177-3AD203B41FA5}">
                      <a16:colId xmlns:a16="http://schemas.microsoft.com/office/drawing/2014/main" val="3168800393"/>
                    </a:ext>
                  </a:extLst>
                </a:gridCol>
                <a:gridCol w="1725417">
                  <a:extLst>
                    <a:ext uri="{9D8B030D-6E8A-4147-A177-3AD203B41FA5}">
                      <a16:colId xmlns:a16="http://schemas.microsoft.com/office/drawing/2014/main" val="4075682481"/>
                    </a:ext>
                  </a:extLst>
                </a:gridCol>
                <a:gridCol w="1725417">
                  <a:extLst>
                    <a:ext uri="{9D8B030D-6E8A-4147-A177-3AD203B41FA5}">
                      <a16:colId xmlns:a16="http://schemas.microsoft.com/office/drawing/2014/main" val="2767762812"/>
                    </a:ext>
                  </a:extLst>
                </a:gridCol>
              </a:tblGrid>
              <a:tr h="801168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File1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File 2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File 3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734349962"/>
                  </a:ext>
                </a:extLst>
              </a:tr>
              <a:tr h="910418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>
                          <a:solidFill>
                            <a:srgbClr val="C00000"/>
                          </a:solidFill>
                        </a:rPr>
                        <a:t>018x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025x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064x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616428201"/>
                  </a:ext>
                </a:extLst>
              </a:tr>
              <a:tr h="910418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026x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065x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086x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928095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CED0AA4-CFAD-7E54-0425-415838761B33}"/>
              </a:ext>
            </a:extLst>
          </p:cNvPr>
          <p:cNvSpPr txBox="1"/>
          <p:nvPr/>
        </p:nvSpPr>
        <p:spPr>
          <a:xfrm>
            <a:off x="2667000" y="2782669"/>
            <a:ext cx="143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MFT</a:t>
            </a:r>
          </a:p>
        </p:txBody>
      </p:sp>
    </p:spTree>
    <p:extLst>
      <p:ext uri="{BB962C8B-B14F-4D97-AF65-F5344CB8AC3E}">
        <p14:creationId xmlns:p14="http://schemas.microsoft.com/office/powerpoint/2010/main" val="156801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420BE7-2881-2A5D-77B1-AB7DF48322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95134">
                  <a:extLst>
                    <a:ext uri="{9D8B030D-6E8A-4147-A177-3AD203B41FA5}">
                      <a16:colId xmlns:a16="http://schemas.microsoft.com/office/drawing/2014/main" val="3346358331"/>
                    </a:ext>
                  </a:extLst>
                </a:gridCol>
                <a:gridCol w="4224697">
                  <a:extLst>
                    <a:ext uri="{9D8B030D-6E8A-4147-A177-3AD203B41FA5}">
                      <a16:colId xmlns:a16="http://schemas.microsoft.com/office/drawing/2014/main" val="515299552"/>
                    </a:ext>
                  </a:extLst>
                </a:gridCol>
                <a:gridCol w="4672169">
                  <a:extLst>
                    <a:ext uri="{9D8B030D-6E8A-4147-A177-3AD203B41FA5}">
                      <a16:colId xmlns:a16="http://schemas.microsoft.com/office/drawing/2014/main" val="2077882709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Feature</a:t>
                      </a:r>
                      <a:endParaRPr lang="en-US" sz="1500" dirty="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FAT (File Allocation Table)</a:t>
                      </a:r>
                      <a:endParaRPr lang="en-US" sz="150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NTFS (New Technology File System)</a:t>
                      </a:r>
                      <a:endParaRPr lang="en-US" sz="150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9009244"/>
                  </a:ext>
                </a:extLst>
              </a:tr>
              <a:tr h="78316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Introduction Date</a:t>
                      </a:r>
                      <a:endParaRPr lang="en-US" sz="1500" dirty="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500" dirty="0"/>
                        <a:t>1977 (FAT12), 1980 (FAT16), 1996 (FAT32)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1993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7362795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Maximum File Size</a:t>
                      </a:r>
                      <a:endParaRPr lang="en-US" sz="1500" dirty="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500" dirty="0"/>
                        <a:t>4 GB (FAT32), 2 GB (FAT16)</a:t>
                      </a:r>
                      <a:endParaRPr lang="en-US" sz="1500" dirty="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Virtually unlimited (up to 16 TB for a single file)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4776273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Maximum Partition Size</a:t>
                      </a:r>
                      <a:endParaRPr lang="en-US" sz="150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500"/>
                        <a:t>32 GB (FAT32), 2 GB (FAT16)</a:t>
                      </a:r>
                      <a:endParaRPr lang="en-US" sz="150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256 TB (theoretical max is much larger)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647880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File Compression</a:t>
                      </a:r>
                      <a:endParaRPr lang="en-US" sz="1500" dirty="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Not supported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Supported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765002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Encryption</a:t>
                      </a:r>
                      <a:endParaRPr lang="en-US" sz="150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Not supported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Supported (EFS - Encrypting File System)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9388010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File Permissions</a:t>
                      </a:r>
                      <a:endParaRPr lang="en-US" sz="150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Not supported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Supported (ACL - Access Control List)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486891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Recovery Features</a:t>
                      </a:r>
                      <a:endParaRPr lang="en-US" sz="150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Very basic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Advanced (transaction log, auto-recovery)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958948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Fault Tolerance</a:t>
                      </a:r>
                      <a:endParaRPr lang="en-US" sz="150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Low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High (journaling to protect data integrity)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5779581"/>
                  </a:ext>
                </a:extLst>
              </a:tr>
              <a:tr h="783166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Security</a:t>
                      </a:r>
                      <a:endParaRPr lang="en-US" sz="150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No security features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Advanced security features (encryption, permissions)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2484528"/>
                  </a:ext>
                </a:extLst>
              </a:tr>
              <a:tr h="783166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Compatibility</a:t>
                      </a:r>
                      <a:endParaRPr lang="en-US" sz="150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High (supports many OS and devices)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Primarily for Windows, limited compatibility with other systems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8055403"/>
                  </a:ext>
                </a:extLst>
              </a:tr>
              <a:tr h="783166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Use Case</a:t>
                      </a:r>
                      <a:endParaRPr lang="en-US" sz="1500"/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USB drives, memory cards, legacy systems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Internal drives for Windows systems (HDD/SSD)</a:t>
                      </a:r>
                    </a:p>
                  </a:txBody>
                  <a:tcPr marL="76886" marR="76886" marT="38443" marB="38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332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591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1C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7CA8B1-C15A-782D-4FF6-EFCAD5DE2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0200" y="643467"/>
            <a:ext cx="3971453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0063C8-52AD-E839-097C-021E8EEE7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9314" y="643467"/>
            <a:ext cx="39935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8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B1061E-B0B0-2C24-E0F3-BB584BD5D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8700" y="1967266"/>
            <a:ext cx="2628900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algn="ctr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0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Practical application of</a:t>
            </a:r>
            <a:br>
              <a:rPr lang="en-US" alt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Encryption</a:t>
            </a:r>
            <a:br>
              <a:rPr lang="en-US" alt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Quota</a:t>
            </a:r>
            <a:br>
              <a:rPr lang="en-US" alt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kumimoji="0" lang="en-US" altLang="en-US" sz="2500" b="0" i="0" u="none" strike="noStrike" kern="1200" cap="none" normalizeH="0" baseline="0">
              <a:ln>
                <a:noFill/>
              </a:ln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694820AA-6CBE-A5DA-0EA8-CD71FE596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47939"/>
          <a:stretch/>
        </p:blipFill>
        <p:spPr>
          <a:xfrm>
            <a:off x="4319944" y="542610"/>
            <a:ext cx="5464637" cy="54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53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BE703-6745-8D45-7F81-03F4B92D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Tank you</a:t>
            </a:r>
          </a:p>
        </p:txBody>
      </p:sp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5779EB1D-909A-6D18-A949-9F153A579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99909199-BF9A-43BA-B72A-54D24C35B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3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6EC9D422-9031-CD99-9B75-6F7DC4E64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7649"/>
            <a:ext cx="6362700" cy="6362700"/>
          </a:xfrm>
        </p:spPr>
      </p:pic>
      <p:pic>
        <p:nvPicPr>
          <p:cNvPr id="7" name="Picture 6" descr="A blue squares on a black background&#10;&#10;Description automatically generated">
            <a:extLst>
              <a:ext uri="{FF2B5EF4-FFF2-40B4-BE49-F238E27FC236}">
                <a16:creationId xmlns:a16="http://schemas.microsoft.com/office/drawing/2014/main" id="{D223853C-8FEA-A619-C399-63C3E41E8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5" t="8272" r="8382" b="6292"/>
          <a:stretch/>
        </p:blipFill>
        <p:spPr>
          <a:xfrm>
            <a:off x="6591300" y="850899"/>
            <a:ext cx="5390445" cy="54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2A01C-46BA-D0A6-2466-2E93F933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dirty="0"/>
              <a:t>MBR or GPT 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FA0D08-1B97-225B-0113-9E0E1A0C1D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265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EFA8A-AC36-F7C0-3798-B688A775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r>
              <a:rPr lang="en-US" sz="8000" dirty="0"/>
              <a:t>MBR </a:t>
            </a:r>
            <a:r>
              <a:rPr lang="en-US" sz="8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(master boot record)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12C1DF-551D-2469-DBF4-6A5CFA871B72}"/>
              </a:ext>
            </a:extLst>
          </p:cNvPr>
          <p:cNvSpPr/>
          <p:nvPr/>
        </p:nvSpPr>
        <p:spPr>
          <a:xfrm>
            <a:off x="5037025" y="842882"/>
            <a:ext cx="6812075" cy="1596566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 descr="Processor">
            <a:extLst>
              <a:ext uri="{FF2B5EF4-FFF2-40B4-BE49-F238E27FC236}">
                <a16:creationId xmlns:a16="http://schemas.microsoft.com/office/drawing/2014/main" id="{0063ED4D-753E-A07E-168E-3F469C365567}"/>
              </a:ext>
            </a:extLst>
          </p:cNvPr>
          <p:cNvSpPr/>
          <p:nvPr/>
        </p:nvSpPr>
        <p:spPr>
          <a:xfrm>
            <a:off x="5519986" y="1202109"/>
            <a:ext cx="878111" cy="87811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46DEC97-B5FA-9FEC-28AB-A5CD41571DC8}"/>
              </a:ext>
            </a:extLst>
          </p:cNvPr>
          <p:cNvSpPr/>
          <p:nvPr/>
        </p:nvSpPr>
        <p:spPr>
          <a:xfrm>
            <a:off x="6881059" y="842882"/>
            <a:ext cx="4401230" cy="1596566"/>
          </a:xfrm>
          <a:custGeom>
            <a:avLst/>
            <a:gdLst>
              <a:gd name="connsiteX0" fmla="*/ 0 w 4401230"/>
              <a:gd name="connsiteY0" fmla="*/ 0 h 1596566"/>
              <a:gd name="connsiteX1" fmla="*/ 4401230 w 4401230"/>
              <a:gd name="connsiteY1" fmla="*/ 0 h 1596566"/>
              <a:gd name="connsiteX2" fmla="*/ 4401230 w 4401230"/>
              <a:gd name="connsiteY2" fmla="*/ 1596566 h 1596566"/>
              <a:gd name="connsiteX3" fmla="*/ 0 w 4401230"/>
              <a:gd name="connsiteY3" fmla="*/ 1596566 h 1596566"/>
              <a:gd name="connsiteX4" fmla="*/ 0 w 4401230"/>
              <a:gd name="connsiteY4" fmla="*/ 0 h 159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1230" h="1596566">
                <a:moveTo>
                  <a:pt x="0" y="0"/>
                </a:moveTo>
                <a:lnTo>
                  <a:pt x="4401230" y="0"/>
                </a:lnTo>
                <a:lnTo>
                  <a:pt x="4401230" y="1596566"/>
                </a:lnTo>
                <a:lnTo>
                  <a:pt x="0" y="15965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970" tIns="168970" rIns="168970" bIns="168970" numCol="1" spcCol="1270" anchor="ctr" anchorCtr="0">
            <a:noAutofit/>
          </a:bodyPr>
          <a:lstStyle/>
          <a:p>
            <a:pPr marL="0" marR="0" lvl="0" indent="0" algn="l" defTabSz="977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Size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MBR is typically 512 bytes.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F4FE8D-BCB6-724E-122F-3DEC34231EC8}"/>
              </a:ext>
            </a:extLst>
          </p:cNvPr>
          <p:cNvSpPr/>
          <p:nvPr/>
        </p:nvSpPr>
        <p:spPr>
          <a:xfrm>
            <a:off x="5037025" y="2838590"/>
            <a:ext cx="6812075" cy="1596566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 descr="Database">
            <a:extLst>
              <a:ext uri="{FF2B5EF4-FFF2-40B4-BE49-F238E27FC236}">
                <a16:creationId xmlns:a16="http://schemas.microsoft.com/office/drawing/2014/main" id="{A550E6B1-A7B5-7F22-8817-AEEEA2BAF122}"/>
              </a:ext>
            </a:extLst>
          </p:cNvPr>
          <p:cNvSpPr/>
          <p:nvPr/>
        </p:nvSpPr>
        <p:spPr>
          <a:xfrm>
            <a:off x="5519986" y="3197817"/>
            <a:ext cx="878111" cy="87811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2DD188-0B43-683F-C75E-158431897936}"/>
              </a:ext>
            </a:extLst>
          </p:cNvPr>
          <p:cNvSpPr/>
          <p:nvPr/>
        </p:nvSpPr>
        <p:spPr>
          <a:xfrm>
            <a:off x="6881059" y="2838590"/>
            <a:ext cx="4401230" cy="1596566"/>
          </a:xfrm>
          <a:custGeom>
            <a:avLst/>
            <a:gdLst>
              <a:gd name="connsiteX0" fmla="*/ 0 w 4401230"/>
              <a:gd name="connsiteY0" fmla="*/ 0 h 1596566"/>
              <a:gd name="connsiteX1" fmla="*/ 4401230 w 4401230"/>
              <a:gd name="connsiteY1" fmla="*/ 0 h 1596566"/>
              <a:gd name="connsiteX2" fmla="*/ 4401230 w 4401230"/>
              <a:gd name="connsiteY2" fmla="*/ 1596566 h 1596566"/>
              <a:gd name="connsiteX3" fmla="*/ 0 w 4401230"/>
              <a:gd name="connsiteY3" fmla="*/ 1596566 h 1596566"/>
              <a:gd name="connsiteX4" fmla="*/ 0 w 4401230"/>
              <a:gd name="connsiteY4" fmla="*/ 0 h 159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1230" h="1596566">
                <a:moveTo>
                  <a:pt x="0" y="0"/>
                </a:moveTo>
                <a:lnTo>
                  <a:pt x="4401230" y="0"/>
                </a:lnTo>
                <a:lnTo>
                  <a:pt x="4401230" y="1596566"/>
                </a:lnTo>
                <a:lnTo>
                  <a:pt x="0" y="15965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970" tIns="168970" rIns="168970" bIns="168970" numCol="1" spcCol="1270" anchor="ctr" anchorCtr="0">
            <a:noAutofit/>
          </a:bodyPr>
          <a:lstStyle/>
          <a:p>
            <a:pPr marL="0" marR="0" lvl="0" indent="0" algn="l" defTabSz="977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Limitations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MBR supports storage devices up to 2TB and allows up to four primary partitions.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B4FDE-EC46-4889-9256-CBE4C61DD906}"/>
              </a:ext>
            </a:extLst>
          </p:cNvPr>
          <p:cNvSpPr/>
          <p:nvPr/>
        </p:nvSpPr>
        <p:spPr>
          <a:xfrm>
            <a:off x="5037025" y="4834298"/>
            <a:ext cx="6812075" cy="1596566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 descr="Boot">
            <a:extLst>
              <a:ext uri="{FF2B5EF4-FFF2-40B4-BE49-F238E27FC236}">
                <a16:creationId xmlns:a16="http://schemas.microsoft.com/office/drawing/2014/main" id="{0D255299-8D5C-4E2B-89E0-645AB845814D}"/>
              </a:ext>
            </a:extLst>
          </p:cNvPr>
          <p:cNvSpPr/>
          <p:nvPr/>
        </p:nvSpPr>
        <p:spPr>
          <a:xfrm>
            <a:off x="5519986" y="5193525"/>
            <a:ext cx="878111" cy="87811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BADD1D-D968-5028-DF11-670C3CD2C198}"/>
              </a:ext>
            </a:extLst>
          </p:cNvPr>
          <p:cNvSpPr/>
          <p:nvPr/>
        </p:nvSpPr>
        <p:spPr>
          <a:xfrm>
            <a:off x="6881059" y="4834298"/>
            <a:ext cx="4401230" cy="1596566"/>
          </a:xfrm>
          <a:custGeom>
            <a:avLst/>
            <a:gdLst>
              <a:gd name="connsiteX0" fmla="*/ 0 w 4401230"/>
              <a:gd name="connsiteY0" fmla="*/ 0 h 1596566"/>
              <a:gd name="connsiteX1" fmla="*/ 4401230 w 4401230"/>
              <a:gd name="connsiteY1" fmla="*/ 0 h 1596566"/>
              <a:gd name="connsiteX2" fmla="*/ 4401230 w 4401230"/>
              <a:gd name="connsiteY2" fmla="*/ 1596566 h 1596566"/>
              <a:gd name="connsiteX3" fmla="*/ 0 w 4401230"/>
              <a:gd name="connsiteY3" fmla="*/ 1596566 h 1596566"/>
              <a:gd name="connsiteX4" fmla="*/ 0 w 4401230"/>
              <a:gd name="connsiteY4" fmla="*/ 0 h 159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1230" h="1596566">
                <a:moveTo>
                  <a:pt x="0" y="0"/>
                </a:moveTo>
                <a:lnTo>
                  <a:pt x="4401230" y="0"/>
                </a:lnTo>
                <a:lnTo>
                  <a:pt x="4401230" y="1596566"/>
                </a:lnTo>
                <a:lnTo>
                  <a:pt x="0" y="15965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970" tIns="168970" rIns="168970" bIns="168970" numCol="1" spcCol="1270" anchor="ctr" anchorCtr="0">
            <a:noAutofit/>
          </a:bodyPr>
          <a:lstStyle/>
          <a:p>
            <a:pPr marL="0" marR="0" lvl="0" indent="0" algn="l" defTabSz="977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Boot process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The BIOS reads the MBR to locate the boot loader for the operating system. </a:t>
            </a:r>
          </a:p>
        </p:txBody>
      </p:sp>
    </p:spTree>
    <p:extLst>
      <p:ext uri="{BB962C8B-B14F-4D97-AF65-F5344CB8AC3E}">
        <p14:creationId xmlns:p14="http://schemas.microsoft.com/office/powerpoint/2010/main" val="296911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13" grpId="0" animBg="1"/>
      <p:bldP spid="14" grpId="0"/>
      <p:bldP spid="15" grpId="0" animBg="1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B9D857D9-5EAE-52FA-D738-12A519511EE9}"/>
              </a:ext>
            </a:extLst>
          </p:cNvPr>
          <p:cNvSpPr/>
          <p:nvPr/>
        </p:nvSpPr>
        <p:spPr>
          <a:xfrm>
            <a:off x="9677400" y="1955800"/>
            <a:ext cx="2209800" cy="33274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ED68A0BA-F1D9-EEF8-47A3-2735884CB88A}"/>
              </a:ext>
            </a:extLst>
          </p:cNvPr>
          <p:cNvSpPr/>
          <p:nvPr/>
        </p:nvSpPr>
        <p:spPr>
          <a:xfrm>
            <a:off x="6462911" y="2045764"/>
            <a:ext cx="2209800" cy="33274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13EF14D3-87B6-F2C8-0A77-1A4F930E3335}"/>
              </a:ext>
            </a:extLst>
          </p:cNvPr>
          <p:cNvSpPr/>
          <p:nvPr/>
        </p:nvSpPr>
        <p:spPr>
          <a:xfrm>
            <a:off x="3248423" y="2045764"/>
            <a:ext cx="2209800" cy="33274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6B8AA836-159B-80D4-988C-E78F37ED70BB}"/>
              </a:ext>
            </a:extLst>
          </p:cNvPr>
          <p:cNvSpPr/>
          <p:nvPr/>
        </p:nvSpPr>
        <p:spPr>
          <a:xfrm>
            <a:off x="304800" y="1955800"/>
            <a:ext cx="2209800" cy="33274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E7F66-1654-9BF9-7D3F-9319A62488E5}"/>
              </a:ext>
            </a:extLst>
          </p:cNvPr>
          <p:cNvSpPr txBox="1"/>
          <p:nvPr/>
        </p:nvSpPr>
        <p:spPr>
          <a:xfrm>
            <a:off x="774700" y="1494135"/>
            <a:ext cx="1358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dobe Heiti Std R" panose="020B0400000000000000" pitchFamily="34" charset="-128"/>
                <a:ea typeface="Adobe Heiti Std R" panose="020B0400000000000000" pitchFamily="34" charset="-128"/>
                <a:cs typeface="+mn-cs"/>
              </a:rPr>
              <a:t>Primary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FF395-9DC8-4CE3-8ABD-32F59192D7CB}"/>
              </a:ext>
            </a:extLst>
          </p:cNvPr>
          <p:cNvSpPr txBox="1"/>
          <p:nvPr/>
        </p:nvSpPr>
        <p:spPr>
          <a:xfrm>
            <a:off x="10106025" y="1476968"/>
            <a:ext cx="167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Adobe Heiti Std R" panose="020B0400000000000000" pitchFamily="34" charset="-128"/>
                <a:cs typeface="+mn-cs"/>
              </a:rPr>
              <a:t>Extended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3F24F4-8C0B-C165-46BA-20844F78F1D2}"/>
              </a:ext>
            </a:extLst>
          </p:cNvPr>
          <p:cNvSpPr txBox="1"/>
          <p:nvPr/>
        </p:nvSpPr>
        <p:spPr>
          <a:xfrm>
            <a:off x="3673873" y="1476967"/>
            <a:ext cx="1358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dobe Heiti Std R" panose="020B0400000000000000" pitchFamily="34" charset="-128"/>
                <a:ea typeface="Adobe Heiti Std R" panose="020B0400000000000000" pitchFamily="34" charset="-128"/>
                <a:cs typeface="+mn-cs"/>
              </a:rPr>
              <a:t>Primary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0339ECE8-8491-68B7-6DE5-CBEBF71891AE}"/>
              </a:ext>
            </a:extLst>
          </p:cNvPr>
          <p:cNvSpPr/>
          <p:nvPr/>
        </p:nvSpPr>
        <p:spPr>
          <a:xfrm>
            <a:off x="10044112" y="4201938"/>
            <a:ext cx="628650" cy="9017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FBD91109-F80B-C40B-711E-6807234739CD}"/>
              </a:ext>
            </a:extLst>
          </p:cNvPr>
          <p:cNvSpPr/>
          <p:nvPr/>
        </p:nvSpPr>
        <p:spPr>
          <a:xfrm>
            <a:off x="10965656" y="4201938"/>
            <a:ext cx="628650" cy="9017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BC143140-5553-6029-B9D7-E4E2731234D7}"/>
              </a:ext>
            </a:extLst>
          </p:cNvPr>
          <p:cNvSpPr/>
          <p:nvPr/>
        </p:nvSpPr>
        <p:spPr>
          <a:xfrm>
            <a:off x="10965656" y="3120676"/>
            <a:ext cx="628650" cy="9017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FB8148E7-B9F2-B194-3882-2569F9526EE9}"/>
              </a:ext>
            </a:extLst>
          </p:cNvPr>
          <p:cNvSpPr/>
          <p:nvPr/>
        </p:nvSpPr>
        <p:spPr>
          <a:xfrm>
            <a:off x="10022681" y="3120676"/>
            <a:ext cx="628650" cy="9017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D8479-860E-C863-E19C-4C3143C65E8F}"/>
              </a:ext>
            </a:extLst>
          </p:cNvPr>
          <p:cNvSpPr txBox="1"/>
          <p:nvPr/>
        </p:nvSpPr>
        <p:spPr>
          <a:xfrm>
            <a:off x="6888361" y="1476966"/>
            <a:ext cx="1358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dobe Heiti Std R" panose="020B0400000000000000" pitchFamily="34" charset="-128"/>
                <a:ea typeface="Adobe Heiti Std R" panose="020B0400000000000000" pitchFamily="34" charset="-128"/>
                <a:cs typeface="+mn-cs"/>
              </a:rPr>
              <a:t>Primary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1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5" grpId="0"/>
      <p:bldP spid="16" grpId="0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4E6C1-CF7B-9F91-CA60-8C4B2DA4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GUID Partition Table (GPT)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54C502-EB2F-DA37-1705-AC0815698C38}"/>
              </a:ext>
            </a:extLst>
          </p:cNvPr>
          <p:cNvSpPr/>
          <p:nvPr/>
        </p:nvSpPr>
        <p:spPr>
          <a:xfrm>
            <a:off x="838200" y="1830606"/>
            <a:ext cx="10515600" cy="915564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 descr="Disk">
            <a:extLst>
              <a:ext uri="{FF2B5EF4-FFF2-40B4-BE49-F238E27FC236}">
                <a16:creationId xmlns:a16="http://schemas.microsoft.com/office/drawing/2014/main" id="{7891CE14-310F-3E2E-C164-564EBD1ED83F}"/>
              </a:ext>
            </a:extLst>
          </p:cNvPr>
          <p:cNvSpPr/>
          <p:nvPr/>
        </p:nvSpPr>
        <p:spPr>
          <a:xfrm>
            <a:off x="1115158" y="2036608"/>
            <a:ext cx="503560" cy="50356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21E340-83FB-A89E-BC95-360F6297C483}"/>
              </a:ext>
            </a:extLst>
          </p:cNvPr>
          <p:cNvSpPr/>
          <p:nvPr/>
        </p:nvSpPr>
        <p:spPr>
          <a:xfrm>
            <a:off x="1895676" y="1830606"/>
            <a:ext cx="9458123" cy="915564"/>
          </a:xfrm>
          <a:custGeom>
            <a:avLst/>
            <a:gdLst>
              <a:gd name="connsiteX0" fmla="*/ 0 w 9458123"/>
              <a:gd name="connsiteY0" fmla="*/ 0 h 915564"/>
              <a:gd name="connsiteX1" fmla="*/ 9458123 w 9458123"/>
              <a:gd name="connsiteY1" fmla="*/ 0 h 915564"/>
              <a:gd name="connsiteX2" fmla="*/ 9458123 w 9458123"/>
              <a:gd name="connsiteY2" fmla="*/ 915564 h 915564"/>
              <a:gd name="connsiteX3" fmla="*/ 0 w 9458123"/>
              <a:gd name="connsiteY3" fmla="*/ 915564 h 915564"/>
              <a:gd name="connsiteX4" fmla="*/ 0 w 9458123"/>
              <a:gd name="connsiteY4" fmla="*/ 0 h 91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123" h="915564">
                <a:moveTo>
                  <a:pt x="0" y="0"/>
                </a:moveTo>
                <a:lnTo>
                  <a:pt x="9458123" y="0"/>
                </a:lnTo>
                <a:lnTo>
                  <a:pt x="9458123" y="915564"/>
                </a:lnTo>
                <a:lnTo>
                  <a:pt x="0" y="9155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97" tIns="96897" rIns="96897" bIns="96897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Size Support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GPT can handle disks larger than 2TB, unlike MBR, which is limited to 2TB.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F94B4C-5C57-5F3A-772F-0175E430F7A5}"/>
              </a:ext>
            </a:extLst>
          </p:cNvPr>
          <p:cNvSpPr/>
          <p:nvPr/>
        </p:nvSpPr>
        <p:spPr>
          <a:xfrm>
            <a:off x="838200" y="2975062"/>
            <a:ext cx="10515600" cy="915564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 descr="Table">
            <a:extLst>
              <a:ext uri="{FF2B5EF4-FFF2-40B4-BE49-F238E27FC236}">
                <a16:creationId xmlns:a16="http://schemas.microsoft.com/office/drawing/2014/main" id="{83A2CF64-7447-0E27-B0FB-8D839BF54EF4}"/>
              </a:ext>
            </a:extLst>
          </p:cNvPr>
          <p:cNvSpPr/>
          <p:nvPr/>
        </p:nvSpPr>
        <p:spPr>
          <a:xfrm>
            <a:off x="1115158" y="3181064"/>
            <a:ext cx="503560" cy="5035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9B4CA9-9A34-C66F-5C11-67FADBDE292B}"/>
              </a:ext>
            </a:extLst>
          </p:cNvPr>
          <p:cNvSpPr/>
          <p:nvPr/>
        </p:nvSpPr>
        <p:spPr>
          <a:xfrm>
            <a:off x="1895676" y="2975062"/>
            <a:ext cx="9458123" cy="915564"/>
          </a:xfrm>
          <a:custGeom>
            <a:avLst/>
            <a:gdLst>
              <a:gd name="connsiteX0" fmla="*/ 0 w 9458123"/>
              <a:gd name="connsiteY0" fmla="*/ 0 h 915564"/>
              <a:gd name="connsiteX1" fmla="*/ 9458123 w 9458123"/>
              <a:gd name="connsiteY1" fmla="*/ 0 h 915564"/>
              <a:gd name="connsiteX2" fmla="*/ 9458123 w 9458123"/>
              <a:gd name="connsiteY2" fmla="*/ 915564 h 915564"/>
              <a:gd name="connsiteX3" fmla="*/ 0 w 9458123"/>
              <a:gd name="connsiteY3" fmla="*/ 915564 h 915564"/>
              <a:gd name="connsiteX4" fmla="*/ 0 w 9458123"/>
              <a:gd name="connsiteY4" fmla="*/ 0 h 91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123" h="915564">
                <a:moveTo>
                  <a:pt x="0" y="0"/>
                </a:moveTo>
                <a:lnTo>
                  <a:pt x="9458123" y="0"/>
                </a:lnTo>
                <a:lnTo>
                  <a:pt x="9458123" y="915564"/>
                </a:lnTo>
                <a:lnTo>
                  <a:pt x="0" y="9155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97" tIns="96897" rIns="96897" bIns="96897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Partition Limit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GPT allows an unlimited number of partitions (though most systems restrict it to 128 for compatibility), whereas MBR supports only up to four primary partitions.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3A0047-FEB8-E485-6A1B-524C300C6BE9}"/>
              </a:ext>
            </a:extLst>
          </p:cNvPr>
          <p:cNvSpPr/>
          <p:nvPr/>
        </p:nvSpPr>
        <p:spPr>
          <a:xfrm>
            <a:off x="838200" y="4119517"/>
            <a:ext cx="10515600" cy="915564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 descr="Database">
            <a:extLst>
              <a:ext uri="{FF2B5EF4-FFF2-40B4-BE49-F238E27FC236}">
                <a16:creationId xmlns:a16="http://schemas.microsoft.com/office/drawing/2014/main" id="{017DAEE6-7B49-656C-D782-737511D08866}"/>
              </a:ext>
            </a:extLst>
          </p:cNvPr>
          <p:cNvSpPr/>
          <p:nvPr/>
        </p:nvSpPr>
        <p:spPr>
          <a:xfrm>
            <a:off x="1115158" y="4325519"/>
            <a:ext cx="503560" cy="5035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CCEE25A-CDE1-7E4B-AC56-FFBED0EFDD9E}"/>
              </a:ext>
            </a:extLst>
          </p:cNvPr>
          <p:cNvSpPr/>
          <p:nvPr/>
        </p:nvSpPr>
        <p:spPr>
          <a:xfrm>
            <a:off x="1895676" y="4119517"/>
            <a:ext cx="9458123" cy="915564"/>
          </a:xfrm>
          <a:custGeom>
            <a:avLst/>
            <a:gdLst>
              <a:gd name="connsiteX0" fmla="*/ 0 w 9458123"/>
              <a:gd name="connsiteY0" fmla="*/ 0 h 915564"/>
              <a:gd name="connsiteX1" fmla="*/ 9458123 w 9458123"/>
              <a:gd name="connsiteY1" fmla="*/ 0 h 915564"/>
              <a:gd name="connsiteX2" fmla="*/ 9458123 w 9458123"/>
              <a:gd name="connsiteY2" fmla="*/ 915564 h 915564"/>
              <a:gd name="connsiteX3" fmla="*/ 0 w 9458123"/>
              <a:gd name="connsiteY3" fmla="*/ 915564 h 915564"/>
              <a:gd name="connsiteX4" fmla="*/ 0 w 9458123"/>
              <a:gd name="connsiteY4" fmla="*/ 0 h 91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123" h="915564">
                <a:moveTo>
                  <a:pt x="0" y="0"/>
                </a:moveTo>
                <a:lnTo>
                  <a:pt x="9458123" y="0"/>
                </a:lnTo>
                <a:lnTo>
                  <a:pt x="9458123" y="915564"/>
                </a:lnTo>
                <a:lnTo>
                  <a:pt x="0" y="9155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97" tIns="96897" rIns="96897" bIns="96897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Redundancy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GPT stores multiple copies of partitioning data at both the beginning and end of the disk, making it more robust against data corruption.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7553C07-DA85-5026-2339-EA9537F91589}"/>
              </a:ext>
            </a:extLst>
          </p:cNvPr>
          <p:cNvSpPr/>
          <p:nvPr/>
        </p:nvSpPr>
        <p:spPr>
          <a:xfrm>
            <a:off x="838200" y="5263973"/>
            <a:ext cx="10515600" cy="915564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 descr="Processor">
            <a:extLst>
              <a:ext uri="{FF2B5EF4-FFF2-40B4-BE49-F238E27FC236}">
                <a16:creationId xmlns:a16="http://schemas.microsoft.com/office/drawing/2014/main" id="{F85DF2CA-56BF-22D0-D7FE-42D1AFE24CA4}"/>
              </a:ext>
            </a:extLst>
          </p:cNvPr>
          <p:cNvSpPr/>
          <p:nvPr/>
        </p:nvSpPr>
        <p:spPr>
          <a:xfrm>
            <a:off x="1115158" y="5469975"/>
            <a:ext cx="503560" cy="50356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182052A-9479-8E47-14CA-BA76ED80823C}"/>
              </a:ext>
            </a:extLst>
          </p:cNvPr>
          <p:cNvSpPr/>
          <p:nvPr/>
        </p:nvSpPr>
        <p:spPr>
          <a:xfrm>
            <a:off x="1895676" y="5263973"/>
            <a:ext cx="9458123" cy="915564"/>
          </a:xfrm>
          <a:custGeom>
            <a:avLst/>
            <a:gdLst>
              <a:gd name="connsiteX0" fmla="*/ 0 w 9458123"/>
              <a:gd name="connsiteY0" fmla="*/ 0 h 915564"/>
              <a:gd name="connsiteX1" fmla="*/ 9458123 w 9458123"/>
              <a:gd name="connsiteY1" fmla="*/ 0 h 915564"/>
              <a:gd name="connsiteX2" fmla="*/ 9458123 w 9458123"/>
              <a:gd name="connsiteY2" fmla="*/ 915564 h 915564"/>
              <a:gd name="connsiteX3" fmla="*/ 0 w 9458123"/>
              <a:gd name="connsiteY3" fmla="*/ 915564 h 915564"/>
              <a:gd name="connsiteX4" fmla="*/ 0 w 9458123"/>
              <a:gd name="connsiteY4" fmla="*/ 0 h 91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123" h="915564">
                <a:moveTo>
                  <a:pt x="0" y="0"/>
                </a:moveTo>
                <a:lnTo>
                  <a:pt x="9458123" y="0"/>
                </a:lnTo>
                <a:lnTo>
                  <a:pt x="9458123" y="915564"/>
                </a:lnTo>
                <a:lnTo>
                  <a:pt x="0" y="9155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97" tIns="96897" rIns="96897" bIns="96897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Integrity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GPT uses CRC (Cyclic Redundancy Check) for error detection, improving data integrity. </a:t>
            </a:r>
          </a:p>
        </p:txBody>
      </p:sp>
    </p:spTree>
    <p:extLst>
      <p:ext uri="{BB962C8B-B14F-4D97-AF65-F5344CB8AC3E}">
        <p14:creationId xmlns:p14="http://schemas.microsoft.com/office/powerpoint/2010/main" val="322129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13" grpId="0" animBg="1"/>
      <p:bldP spid="15" grpId="0"/>
      <p:bldP spid="17" grpId="0" animBg="1"/>
      <p:bldP spid="19" grpId="0" animBg="1"/>
      <p:bldP spid="20" grpId="0"/>
      <p:bldP spid="21" grpId="0" animBg="1"/>
      <p:bldP spid="22" grpId="0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1093</Words>
  <Application>Microsoft Office PowerPoint</Application>
  <PresentationFormat>Widescreen</PresentationFormat>
  <Paragraphs>267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0" baseType="lpstr">
      <vt:lpstr>Adobe Fan Heiti Std B</vt:lpstr>
      <vt:lpstr>Adobe Gothic Std B</vt:lpstr>
      <vt:lpstr>Adobe Hebrew</vt:lpstr>
      <vt:lpstr>Adobe Heiti Std R</vt:lpstr>
      <vt:lpstr>Aptos</vt:lpstr>
      <vt:lpstr>Aptos Display</vt:lpstr>
      <vt:lpstr>Arial</vt:lpstr>
      <vt:lpstr>Avenir Next LT Pro</vt:lpstr>
      <vt:lpstr>Calibri</vt:lpstr>
      <vt:lpstr>Cambria</vt:lpstr>
      <vt:lpstr>Segoe UI Black</vt:lpstr>
      <vt:lpstr>Times New Roman</vt:lpstr>
      <vt:lpstr>Wingdings</vt:lpstr>
      <vt:lpstr>Office Theme</vt:lpstr>
      <vt:lpstr>1_Office Theme</vt:lpstr>
      <vt:lpstr>Foundation of Computer science</vt:lpstr>
      <vt:lpstr>Lecture 15</vt:lpstr>
      <vt:lpstr>Disks, Partitions and File System </vt:lpstr>
      <vt:lpstr>Understanding Disks, Partitions and volumes</vt:lpstr>
      <vt:lpstr>PowerPoint Presentation</vt:lpstr>
      <vt:lpstr>MBR or GPT ?</vt:lpstr>
      <vt:lpstr>MBR (master boot record)</vt:lpstr>
      <vt:lpstr>PowerPoint Presentation</vt:lpstr>
      <vt:lpstr>GUID Partition Table (GPT) </vt:lpstr>
      <vt:lpstr>PowerPoint Presentation</vt:lpstr>
      <vt:lpstr>How to choose</vt:lpstr>
      <vt:lpstr>PowerPoint Presentation</vt:lpstr>
      <vt:lpstr>PowerPoint Presentation</vt:lpstr>
      <vt:lpstr>PowerPoint Presentation</vt:lpstr>
      <vt:lpstr>Why we need to partition a disk ?</vt:lpstr>
      <vt:lpstr>Dual-boot System</vt:lpstr>
      <vt:lpstr>PowerPoint Presentation</vt:lpstr>
      <vt:lpstr>How Partitions Are Used during the Boot? </vt:lpstr>
      <vt:lpstr>How to do Disk Partitioning?</vt:lpstr>
      <vt:lpstr>Practical example</vt:lpstr>
      <vt:lpstr>Basic Disks Vs. Dynamic Disks</vt:lpstr>
      <vt:lpstr>PowerPoint Presentation</vt:lpstr>
      <vt:lpstr>RAID</vt:lpstr>
      <vt:lpstr>RAID (Redundant Array of Independent Disks) </vt:lpstr>
      <vt:lpstr>RAID Concepts</vt:lpstr>
      <vt:lpstr>RAID Concepts</vt:lpstr>
      <vt:lpstr>RAID Concepts</vt:lpstr>
      <vt:lpstr>Hardware REID                            Software REID</vt:lpstr>
      <vt:lpstr>RAID Levels</vt:lpstr>
      <vt:lpstr>REID level 0</vt:lpstr>
      <vt:lpstr>RAID level 1</vt:lpstr>
      <vt:lpstr>RAID level 5</vt:lpstr>
      <vt:lpstr>RAID level 10</vt:lpstr>
      <vt:lpstr>File System</vt:lpstr>
      <vt:lpstr>PowerPoint Presentation</vt:lpstr>
      <vt:lpstr>File System</vt:lpstr>
      <vt:lpstr>Understanding Clusters</vt:lpstr>
      <vt:lpstr>PowerPoint Presentation</vt:lpstr>
      <vt:lpstr>PowerPoint Presentation</vt:lpstr>
      <vt:lpstr>FAT (File Allocation Table)</vt:lpstr>
      <vt:lpstr>NTFS (New Technology File System</vt:lpstr>
      <vt:lpstr>PowerPoint Presentation</vt:lpstr>
      <vt:lpstr>PowerPoint Presentation</vt:lpstr>
      <vt:lpstr>Practical application of Encryption Quota   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Agami</dc:creator>
  <cp:lastModifiedBy>mohamed192496@fci.bu.edu.eg</cp:lastModifiedBy>
  <cp:revision>3</cp:revision>
  <dcterms:created xsi:type="dcterms:W3CDTF">2024-10-12T22:18:30Z</dcterms:created>
  <dcterms:modified xsi:type="dcterms:W3CDTF">2025-08-14T23:37:37Z</dcterms:modified>
</cp:coreProperties>
</file>